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6.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 id="277" r:id="rId3"/>
    <p:sldId id="275" r:id="rId4"/>
    <p:sldId id="276" r:id="rId5"/>
    <p:sldId id="256" r:id="rId6"/>
    <p:sldId id="258" r:id="rId7"/>
    <p:sldId id="259" r:id="rId8"/>
    <p:sldId id="273"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4" r:id="rId23"/>
  </p:sldIdLst>
  <p:sldSz cx="7772400" cy="100584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p:cViewPr varScale="1">
        <p:scale>
          <a:sx n="62" d="100"/>
          <a:sy n="62" d="100"/>
        </p:scale>
        <p:origin x="183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3406989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1524639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93919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199595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7D31143-DB98-401A-8352-9C2FF279E014}"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2145093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D31143-DB98-401A-8352-9C2FF279E014}"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3675100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D31143-DB98-401A-8352-9C2FF279E014}" type="datetimeFigureOut">
              <a:rPr lang="en-US" smtClean="0"/>
              <a:t>3/28/2018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851707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D31143-DB98-401A-8352-9C2FF279E014}" type="datetimeFigureOut">
              <a:rPr lang="en-US" smtClean="0"/>
              <a:t>3/28/2018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2555929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D31143-DB98-401A-8352-9C2FF279E014}" type="datetimeFigureOut">
              <a:rPr lang="en-US" smtClean="0"/>
              <a:t>3/28/2018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354965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Edit Master text styles</a:t>
            </a:r>
          </a:p>
        </p:txBody>
      </p:sp>
      <p:sp>
        <p:nvSpPr>
          <p:cNvPr id="5" name="Date Placeholder 4"/>
          <p:cNvSpPr>
            <a:spLocks noGrp="1"/>
          </p:cNvSpPr>
          <p:nvPr>
            <p:ph type="dt" sz="half" idx="10"/>
          </p:nvPr>
        </p:nvSpPr>
        <p:spPr/>
        <p:txBody>
          <a:bodyPr/>
          <a:lstStyle/>
          <a:p>
            <a:fld id="{47D31143-DB98-401A-8352-9C2FF279E014}"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4191798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Edit Master text styles</a:t>
            </a:r>
          </a:p>
        </p:txBody>
      </p:sp>
      <p:sp>
        <p:nvSpPr>
          <p:cNvPr id="5" name="Date Placeholder 4"/>
          <p:cNvSpPr>
            <a:spLocks noGrp="1"/>
          </p:cNvSpPr>
          <p:nvPr>
            <p:ph type="dt" sz="half" idx="10"/>
          </p:nvPr>
        </p:nvSpPr>
        <p:spPr/>
        <p:txBody>
          <a:bodyPr/>
          <a:lstStyle/>
          <a:p>
            <a:fld id="{47D31143-DB98-401A-8352-9C2FF279E014}"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94275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47D31143-DB98-401A-8352-9C2FF279E014}" type="datetimeFigureOut">
              <a:rPr lang="en-US" smtClean="0"/>
              <a:t>3/28/2018</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F818F72E-6291-4DE9-93E7-FBD21FA41077}" type="slidenum">
              <a:rPr lang="en-US" smtClean="0"/>
              <a:t>‹#›</a:t>
            </a:fld>
            <a:endParaRPr lang="en-US"/>
          </a:p>
        </p:txBody>
      </p:sp>
    </p:spTree>
    <p:extLst>
      <p:ext uri="{BB962C8B-B14F-4D97-AF65-F5344CB8AC3E}">
        <p14:creationId xmlns:p14="http://schemas.microsoft.com/office/powerpoint/2010/main" val="236693996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37.jpg"/><Relationship Id="rId4" Type="http://schemas.openxmlformats.org/officeDocument/2006/relationships/image" Target="../media/image31.jpg"/></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jp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32.jpg"/><Relationship Id="rId5" Type="http://schemas.openxmlformats.org/officeDocument/2006/relationships/image" Target="../media/image13.jpg"/><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70.PNG"/><Relationship Id="rId7" Type="http://schemas.openxmlformats.org/officeDocument/2006/relationships/image" Target="../media/image18.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4.jpg"/><Relationship Id="rId4" Type="http://schemas.openxmlformats.org/officeDocument/2006/relationships/image" Target="../media/image35.jpg"/><Relationship Id="rId9" Type="http://schemas.openxmlformats.org/officeDocument/2006/relationships/image" Target="../media/image33.jpg"/></Relationships>
</file>

<file path=ppt/slides/_rels/slide1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9.PNG"/><Relationship Id="rId7" Type="http://schemas.openxmlformats.org/officeDocument/2006/relationships/image" Target="../media/image71.PNG"/><Relationship Id="rId2" Type="http://schemas.openxmlformats.org/officeDocument/2006/relationships/image" Target="../media/image31.jpg"/><Relationship Id="rId1" Type="http://schemas.openxmlformats.org/officeDocument/2006/relationships/slideLayout" Target="../slideLayouts/slideLayout1.xml"/><Relationship Id="rId6" Type="http://schemas.openxmlformats.org/officeDocument/2006/relationships/image" Target="../media/image32.jpg"/><Relationship Id="rId5" Type="http://schemas.openxmlformats.org/officeDocument/2006/relationships/image" Target="../media/image18.PNG"/><Relationship Id="rId4" Type="http://schemas.openxmlformats.org/officeDocument/2006/relationships/image" Target="../media/image35.jpg"/></Relationships>
</file>

<file path=ppt/slides/_rels/slide1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74.PNG"/><Relationship Id="rId7" Type="http://schemas.openxmlformats.org/officeDocument/2006/relationships/image" Target="../media/image5.jp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33.jpg"/><Relationship Id="rId4" Type="http://schemas.openxmlformats.org/officeDocument/2006/relationships/image" Target="../media/image35.jpg"/><Relationship Id="rId9" Type="http://schemas.openxmlformats.org/officeDocument/2006/relationships/image" Target="../media/image32.jpg"/></Relationships>
</file>

<file path=ppt/slides/_rels/slide15.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12.PNG"/><Relationship Id="rId7" Type="http://schemas.openxmlformats.org/officeDocument/2006/relationships/image" Target="../media/image32.jp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30.jpg"/><Relationship Id="rId4" Type="http://schemas.openxmlformats.org/officeDocument/2006/relationships/image" Target="../media/image34.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78.PNG"/><Relationship Id="rId7" Type="http://schemas.openxmlformats.org/officeDocument/2006/relationships/image" Target="../media/image40.PNG"/><Relationship Id="rId2"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32.jpg"/><Relationship Id="rId5" Type="http://schemas.openxmlformats.org/officeDocument/2006/relationships/image" Target="../media/image31.jp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79.PNG"/></Relationships>
</file>

<file path=ppt/slides/_rels/slide17.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2.jpg"/><Relationship Id="rId4" Type="http://schemas.openxmlformats.org/officeDocument/2006/relationships/image" Target="../media/image79.PNG"/><Relationship Id="rId9" Type="http://schemas.openxmlformats.org/officeDocument/2006/relationships/image" Target="../media/image81.PNG"/></Relationships>
</file>

<file path=ppt/slides/_rels/slide18.xml.rels><?xml version="1.0" encoding="UTF-8" standalone="yes"?>
<Relationships xmlns="http://schemas.openxmlformats.org/package/2006/relationships"><Relationship Id="rId8" Type="http://schemas.openxmlformats.org/officeDocument/2006/relationships/image" Target="../media/image35.jpg"/><Relationship Id="rId13" Type="http://schemas.openxmlformats.org/officeDocument/2006/relationships/image" Target="../media/image33.jpg"/><Relationship Id="rId3" Type="http://schemas.openxmlformats.org/officeDocument/2006/relationships/image" Target="../media/image32.jpg"/><Relationship Id="rId7" Type="http://schemas.openxmlformats.org/officeDocument/2006/relationships/image" Target="../media/image15.jpg"/><Relationship Id="rId12" Type="http://schemas.openxmlformats.org/officeDocument/2006/relationships/image" Target="../media/image5.jpg"/><Relationship Id="rId2"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31.jpg"/><Relationship Id="rId10" Type="http://schemas.openxmlformats.org/officeDocument/2006/relationships/image" Target="../media/image84.PNG"/><Relationship Id="rId4" Type="http://schemas.openxmlformats.org/officeDocument/2006/relationships/image" Target="../media/image81.PNG"/><Relationship Id="rId9" Type="http://schemas.openxmlformats.org/officeDocument/2006/relationships/image" Target="../media/image83.PNG"/><Relationship Id="rId14" Type="http://schemas.openxmlformats.org/officeDocument/2006/relationships/image" Target="../media/image24.jpg"/></Relationships>
</file>

<file path=ppt/slides/_rels/slide1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31.jpg"/><Relationship Id="rId2"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88.PNG"/><Relationship Id="rId7" Type="http://schemas.openxmlformats.org/officeDocument/2006/relationships/image" Target="../media/image38.PNG"/><Relationship Id="rId2"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32.jpg"/><Relationship Id="rId4" Type="http://schemas.openxmlformats.org/officeDocument/2006/relationships/image" Target="../media/image35.jpg"/></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30.jp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45.png"/><Relationship Id="rId4" Type="http://schemas.openxmlformats.org/officeDocument/2006/relationships/image" Target="../media/image42.jpg"/></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jpg"/><Relationship Id="rId21" Type="http://schemas.openxmlformats.org/officeDocument/2006/relationships/image" Target="../media/image24.jpg"/><Relationship Id="rId7" Type="http://schemas.openxmlformats.org/officeDocument/2006/relationships/image" Target="../media/image10.PNG"/><Relationship Id="rId12" Type="http://schemas.openxmlformats.org/officeDocument/2006/relationships/image" Target="../media/image15.jpg"/><Relationship Id="rId17" Type="http://schemas.openxmlformats.org/officeDocument/2006/relationships/image" Target="../media/image20.png"/><Relationship Id="rId2" Type="http://schemas.openxmlformats.org/officeDocument/2006/relationships/image" Target="../media/image5.jp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g"/><Relationship Id="rId24" Type="http://schemas.openxmlformats.org/officeDocument/2006/relationships/image" Target="../media/image27.PNG"/><Relationship Id="rId5" Type="http://schemas.openxmlformats.org/officeDocument/2006/relationships/image" Target="../media/image8.jp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jpg"/><Relationship Id="rId19" Type="http://schemas.openxmlformats.org/officeDocument/2006/relationships/image" Target="../media/image22.jpg"/><Relationship Id="rId4" Type="http://schemas.openxmlformats.org/officeDocument/2006/relationships/image" Target="../media/image7.jp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3.png"/><Relationship Id="rId3" Type="http://schemas.openxmlformats.org/officeDocument/2006/relationships/image" Target="../media/image29.jpg"/><Relationship Id="rId21" Type="http://schemas.openxmlformats.org/officeDocument/2006/relationships/image" Target="../media/image46.png"/><Relationship Id="rId7" Type="http://schemas.openxmlformats.org/officeDocument/2006/relationships/image" Target="../media/image33.jpg"/><Relationship Id="rId12" Type="http://schemas.openxmlformats.org/officeDocument/2006/relationships/image" Target="../media/image38.PNG"/><Relationship Id="rId17" Type="http://schemas.openxmlformats.org/officeDocument/2006/relationships/image" Target="../media/image42.jpg"/><Relationship Id="rId2" Type="http://schemas.openxmlformats.org/officeDocument/2006/relationships/image" Target="../media/image28.jpg"/><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2.jpg"/><Relationship Id="rId11" Type="http://schemas.openxmlformats.org/officeDocument/2006/relationships/image" Target="../media/image37.jpg"/><Relationship Id="rId5" Type="http://schemas.openxmlformats.org/officeDocument/2006/relationships/image" Target="../media/image31.jpg"/><Relationship Id="rId15" Type="http://schemas.openxmlformats.org/officeDocument/2006/relationships/image" Target="../media/image23.png"/><Relationship Id="rId10" Type="http://schemas.openxmlformats.org/officeDocument/2006/relationships/image" Target="../media/image36.jpg"/><Relationship Id="rId19" Type="http://schemas.openxmlformats.org/officeDocument/2006/relationships/image" Target="../media/image44.PNG"/><Relationship Id="rId4" Type="http://schemas.openxmlformats.org/officeDocument/2006/relationships/image" Target="../media/image30.jpg"/><Relationship Id="rId9" Type="http://schemas.openxmlformats.org/officeDocument/2006/relationships/image" Target="../media/image35.jpg"/><Relationship Id="rId14" Type="http://schemas.openxmlformats.org/officeDocument/2006/relationships/image" Target="../media/image40.PNG"/><Relationship Id="rId22" Type="http://schemas.openxmlformats.org/officeDocument/2006/relationships/image" Target="../media/image47.PNG"/></Relationships>
</file>

<file path=ppt/slides/_rels/slide5.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48.PNG"/><Relationship Id="rId7" Type="http://schemas.openxmlformats.org/officeDocument/2006/relationships/image" Target="../media/image30.jpg"/><Relationship Id="rId12" Type="http://schemas.openxmlformats.org/officeDocument/2006/relationships/image" Target="../media/image50.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3.jpg"/><Relationship Id="rId11" Type="http://schemas.openxmlformats.org/officeDocument/2006/relationships/image" Target="../media/image49.PNG"/><Relationship Id="rId5" Type="http://schemas.openxmlformats.org/officeDocument/2006/relationships/image" Target="../media/image11.jpg"/><Relationship Id="rId10" Type="http://schemas.openxmlformats.org/officeDocument/2006/relationships/image" Target="../media/image33.jpg"/><Relationship Id="rId4" Type="http://schemas.openxmlformats.org/officeDocument/2006/relationships/image" Target="../media/image34.png"/><Relationship Id="rId9" Type="http://schemas.openxmlformats.org/officeDocument/2006/relationships/image" Target="../media/image32.jpg"/></Relationships>
</file>

<file path=ppt/slides/_rels/slide6.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14.jpg"/><Relationship Id="rId7" Type="http://schemas.openxmlformats.org/officeDocument/2006/relationships/image" Target="../media/image26.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1.jpg"/><Relationship Id="rId4" Type="http://schemas.openxmlformats.org/officeDocument/2006/relationships/image" Target="../media/image52.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jpg"/><Relationship Id="rId7" Type="http://schemas.openxmlformats.org/officeDocument/2006/relationships/image" Target="../media/image35.jp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30.jpg"/><Relationship Id="rId5" Type="http://schemas.openxmlformats.org/officeDocument/2006/relationships/image" Target="../media/image54.PNG"/><Relationship Id="rId4" Type="http://schemas.openxmlformats.org/officeDocument/2006/relationships/image" Target="../media/image8.jpg"/><Relationship Id="rId9" Type="http://schemas.openxmlformats.org/officeDocument/2006/relationships/image" Target="../media/image32.jpg"/></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9.jpg"/><Relationship Id="rId7" Type="http://schemas.openxmlformats.org/officeDocument/2006/relationships/image" Target="../media/image57.PNG"/><Relationship Id="rId2" Type="http://schemas.openxmlformats.org/officeDocument/2006/relationships/image" Target="../media/image30.jp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28.jp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35.jp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682902-66C8-4BCB-9B5F-B78B8387F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441" y="2800350"/>
            <a:ext cx="7003518" cy="5184322"/>
          </a:xfrm>
          <a:prstGeom prst="rect">
            <a:avLst/>
          </a:prstGeom>
        </p:spPr>
      </p:pic>
      <p:sp>
        <p:nvSpPr>
          <p:cNvPr id="8" name="TextBox 7">
            <a:extLst>
              <a:ext uri="{FF2B5EF4-FFF2-40B4-BE49-F238E27FC236}">
                <a16:creationId xmlns:a16="http://schemas.microsoft.com/office/drawing/2014/main" id="{F82806E7-2967-42DF-A3F6-A2330BF29197}"/>
              </a:ext>
            </a:extLst>
          </p:cNvPr>
          <p:cNvSpPr txBox="1"/>
          <p:nvPr/>
        </p:nvSpPr>
        <p:spPr>
          <a:xfrm>
            <a:off x="1336463" y="1430207"/>
            <a:ext cx="5099474" cy="1323439"/>
          </a:xfrm>
          <a:prstGeom prst="rect">
            <a:avLst/>
          </a:prstGeom>
          <a:noFill/>
        </p:spPr>
        <p:txBody>
          <a:bodyPr wrap="none" rtlCol="0">
            <a:spAutoFit/>
          </a:bodyPr>
          <a:lstStyle/>
          <a:p>
            <a:pPr algn="ctr"/>
            <a:r>
              <a:rPr lang="en-US" sz="4000" dirty="0">
                <a:latin typeface="Roboto" panose="02000000000000000000" pitchFamily="2" charset="0"/>
                <a:ea typeface="Roboto" panose="02000000000000000000" pitchFamily="2" charset="0"/>
              </a:rPr>
              <a:t>Forklift Bot</a:t>
            </a:r>
          </a:p>
          <a:p>
            <a:pPr algn="ctr"/>
            <a:r>
              <a:rPr lang="en-US" sz="4000" dirty="0">
                <a:latin typeface="Roboto" panose="02000000000000000000" pitchFamily="2" charset="0"/>
                <a:ea typeface="Roboto" panose="02000000000000000000" pitchFamily="2" charset="0"/>
              </a:rPr>
              <a:t>Building Instructions </a:t>
            </a:r>
          </a:p>
        </p:txBody>
      </p:sp>
      <p:sp>
        <p:nvSpPr>
          <p:cNvPr id="10" name="TextBox 9">
            <a:extLst>
              <a:ext uri="{FF2B5EF4-FFF2-40B4-BE49-F238E27FC236}">
                <a16:creationId xmlns:a16="http://schemas.microsoft.com/office/drawing/2014/main" id="{237158C1-556C-44B3-AE8B-1526A74377D7}"/>
              </a:ext>
            </a:extLst>
          </p:cNvPr>
          <p:cNvSpPr txBox="1"/>
          <p:nvPr/>
        </p:nvSpPr>
        <p:spPr>
          <a:xfrm>
            <a:off x="2533907" y="8432859"/>
            <a:ext cx="2704588" cy="707886"/>
          </a:xfrm>
          <a:prstGeom prst="rect">
            <a:avLst/>
          </a:prstGeom>
          <a:noFill/>
        </p:spPr>
        <p:txBody>
          <a:bodyPr wrap="none" rtlCol="0">
            <a:spAutoFit/>
          </a:bodyPr>
          <a:lstStyle/>
          <a:p>
            <a:pPr algn="ctr"/>
            <a:r>
              <a:rPr lang="en-US" sz="2000" b="1" dirty="0">
                <a:latin typeface="Roboto" panose="02000000000000000000" pitchFamily="2" charset="0"/>
                <a:ea typeface="Roboto" panose="02000000000000000000" pitchFamily="2" charset="0"/>
                <a:cs typeface="Calibri" panose="020F0502020204030204" pitchFamily="34" charset="0"/>
              </a:rPr>
              <a:t>Version 1.0.0</a:t>
            </a:r>
          </a:p>
          <a:p>
            <a:pPr algn="ctr"/>
            <a:r>
              <a:rPr lang="en-US" sz="2000" b="1" dirty="0">
                <a:latin typeface="Roboto" panose="02000000000000000000" pitchFamily="2" charset="0"/>
                <a:ea typeface="Roboto" panose="02000000000000000000" pitchFamily="2" charset="0"/>
                <a:cs typeface="Calibri" panose="020F0502020204030204" pitchFamily="34" charset="0"/>
              </a:rPr>
              <a:t>Modern Robotics, Inc.</a:t>
            </a:r>
          </a:p>
        </p:txBody>
      </p:sp>
      <p:pic>
        <p:nvPicPr>
          <p:cNvPr id="11" name="Picture 10">
            <a:extLst>
              <a:ext uri="{FF2B5EF4-FFF2-40B4-BE49-F238E27FC236}">
                <a16:creationId xmlns:a16="http://schemas.microsoft.com/office/drawing/2014/main" id="{11F8DD65-5B16-4A7E-9171-FB0B8CF41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657" y="9223091"/>
            <a:ext cx="1453896" cy="600522"/>
          </a:xfrm>
          <a:prstGeom prst="rect">
            <a:avLst/>
          </a:prstGeom>
        </p:spPr>
      </p:pic>
      <p:pic>
        <p:nvPicPr>
          <p:cNvPr id="4" name="Picture 3">
            <a:extLst>
              <a:ext uri="{FF2B5EF4-FFF2-40B4-BE49-F238E27FC236}">
                <a16:creationId xmlns:a16="http://schemas.microsoft.com/office/drawing/2014/main" id="{07BE2737-A55C-41ED-95EA-B5B677DA97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815" y="191788"/>
            <a:ext cx="2279679" cy="951212"/>
          </a:xfrm>
          <a:prstGeom prst="rect">
            <a:avLst/>
          </a:prstGeom>
        </p:spPr>
      </p:pic>
    </p:spTree>
    <p:extLst>
      <p:ext uri="{BB962C8B-B14F-4D97-AF65-F5344CB8AC3E}">
        <p14:creationId xmlns:p14="http://schemas.microsoft.com/office/powerpoint/2010/main" val="2385724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AF0AC70-7F83-40F9-972E-1E3782685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387" y="529308"/>
            <a:ext cx="4797332" cy="4086046"/>
          </a:xfrm>
          <a:prstGeom prst="rect">
            <a:avLst/>
          </a:prstGeom>
        </p:spPr>
      </p:pic>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89151" y="278249"/>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11</a:t>
            </a:r>
          </a:p>
        </p:txBody>
      </p:sp>
      <p:sp>
        <p:nvSpPr>
          <p:cNvPr id="9" name="TextBox 8">
            <a:extLst>
              <a:ext uri="{FF2B5EF4-FFF2-40B4-BE49-F238E27FC236}">
                <a16:creationId xmlns:a16="http://schemas.microsoft.com/office/drawing/2014/main" id="{78775E8F-FE1E-469B-AEB5-85326E965A26}"/>
              </a:ext>
            </a:extLst>
          </p:cNvPr>
          <p:cNvSpPr txBox="1"/>
          <p:nvPr/>
        </p:nvSpPr>
        <p:spPr>
          <a:xfrm>
            <a:off x="238671" y="5261185"/>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12</a:t>
            </a:r>
          </a:p>
        </p:txBody>
      </p:sp>
      <p:sp>
        <p:nvSpPr>
          <p:cNvPr id="27" name="Rectangle: Rounded Corners 26">
            <a:extLst>
              <a:ext uri="{FF2B5EF4-FFF2-40B4-BE49-F238E27FC236}">
                <a16:creationId xmlns:a16="http://schemas.microsoft.com/office/drawing/2014/main" id="{271DA02A-8D7C-4D5C-BEEE-80868F819203}"/>
              </a:ext>
            </a:extLst>
          </p:cNvPr>
          <p:cNvSpPr/>
          <p:nvPr/>
        </p:nvSpPr>
        <p:spPr>
          <a:xfrm>
            <a:off x="759113" y="320707"/>
            <a:ext cx="2089624" cy="2050005"/>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9" name="TextBox 28">
            <a:extLst>
              <a:ext uri="{FF2B5EF4-FFF2-40B4-BE49-F238E27FC236}">
                <a16:creationId xmlns:a16="http://schemas.microsoft.com/office/drawing/2014/main" id="{99FE00B6-0814-41E4-A3C7-CE392998CA3C}"/>
              </a:ext>
            </a:extLst>
          </p:cNvPr>
          <p:cNvSpPr txBox="1"/>
          <p:nvPr/>
        </p:nvSpPr>
        <p:spPr>
          <a:xfrm>
            <a:off x="2269315" y="1175775"/>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pic>
        <p:nvPicPr>
          <p:cNvPr id="30" name="Picture 29">
            <a:extLst>
              <a:ext uri="{FF2B5EF4-FFF2-40B4-BE49-F238E27FC236}">
                <a16:creationId xmlns:a16="http://schemas.microsoft.com/office/drawing/2014/main" id="{1FB81D0B-60C0-4581-8714-A21C2F11C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641" y="529309"/>
            <a:ext cx="1387347" cy="718574"/>
          </a:xfrm>
          <a:prstGeom prst="rect">
            <a:avLst/>
          </a:prstGeom>
        </p:spPr>
      </p:pic>
      <p:pic>
        <p:nvPicPr>
          <p:cNvPr id="31" name="Picture 30">
            <a:extLst>
              <a:ext uri="{FF2B5EF4-FFF2-40B4-BE49-F238E27FC236}">
                <a16:creationId xmlns:a16="http://schemas.microsoft.com/office/drawing/2014/main" id="{D7643E39-53F0-47C8-916C-BCCB203347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8078" y="1538156"/>
            <a:ext cx="367448" cy="367448"/>
          </a:xfrm>
          <a:prstGeom prst="rect">
            <a:avLst/>
          </a:prstGeom>
        </p:spPr>
      </p:pic>
      <p:sp>
        <p:nvSpPr>
          <p:cNvPr id="32" name="TextBox 31">
            <a:extLst>
              <a:ext uri="{FF2B5EF4-FFF2-40B4-BE49-F238E27FC236}">
                <a16:creationId xmlns:a16="http://schemas.microsoft.com/office/drawing/2014/main" id="{4181B8AB-4513-40B4-A321-F0F9BD0DFC28}"/>
              </a:ext>
            </a:extLst>
          </p:cNvPr>
          <p:cNvSpPr txBox="1"/>
          <p:nvPr/>
        </p:nvSpPr>
        <p:spPr>
          <a:xfrm>
            <a:off x="1567207" y="1768815"/>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x6</a:t>
            </a:r>
            <a:r>
              <a:rPr lang="en-US" sz="1250" dirty="0">
                <a:latin typeface="Roboto" panose="02000000000000000000" pitchFamily="2" charset="0"/>
                <a:ea typeface="Roboto" panose="02000000000000000000" pitchFamily="2" charset="0"/>
              </a:rPr>
              <a:t>(8mm)</a:t>
            </a:r>
          </a:p>
        </p:txBody>
      </p:sp>
      <p:pic>
        <p:nvPicPr>
          <p:cNvPr id="33" name="Picture 32">
            <a:extLst>
              <a:ext uri="{FF2B5EF4-FFF2-40B4-BE49-F238E27FC236}">
                <a16:creationId xmlns:a16="http://schemas.microsoft.com/office/drawing/2014/main" id="{E4DEF203-0A0A-48F8-AFBC-4FF76BD03D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3468" y="5516086"/>
            <a:ext cx="568024" cy="568024"/>
          </a:xfrm>
          <a:prstGeom prst="rect">
            <a:avLst/>
          </a:prstGeom>
        </p:spPr>
      </p:pic>
      <p:sp>
        <p:nvSpPr>
          <p:cNvPr id="36" name="Rectangle: Rounded Corners 35">
            <a:extLst>
              <a:ext uri="{FF2B5EF4-FFF2-40B4-BE49-F238E27FC236}">
                <a16:creationId xmlns:a16="http://schemas.microsoft.com/office/drawing/2014/main" id="{287ECAFA-33EB-426F-B22F-FE1DE80F4711}"/>
              </a:ext>
            </a:extLst>
          </p:cNvPr>
          <p:cNvSpPr/>
          <p:nvPr/>
        </p:nvSpPr>
        <p:spPr>
          <a:xfrm>
            <a:off x="949641" y="5355142"/>
            <a:ext cx="1175835" cy="940951"/>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37" name="TextBox 36">
            <a:extLst>
              <a:ext uri="{FF2B5EF4-FFF2-40B4-BE49-F238E27FC236}">
                <a16:creationId xmlns:a16="http://schemas.microsoft.com/office/drawing/2014/main" id="{5770CB7B-780F-4538-8710-09EBF185ED30}"/>
              </a:ext>
            </a:extLst>
          </p:cNvPr>
          <p:cNvSpPr txBox="1"/>
          <p:nvPr/>
        </p:nvSpPr>
        <p:spPr>
          <a:xfrm>
            <a:off x="1592603" y="5813566"/>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x8</a:t>
            </a:r>
          </a:p>
        </p:txBody>
      </p:sp>
      <p:pic>
        <p:nvPicPr>
          <p:cNvPr id="15" name="Picture 14">
            <a:extLst>
              <a:ext uri="{FF2B5EF4-FFF2-40B4-BE49-F238E27FC236}">
                <a16:creationId xmlns:a16="http://schemas.microsoft.com/office/drawing/2014/main" id="{B882D901-D355-411D-8341-EAE1E5F153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9571" y="5261453"/>
            <a:ext cx="3887542" cy="2727516"/>
          </a:xfrm>
          <a:prstGeom prst="rect">
            <a:avLst/>
          </a:prstGeom>
        </p:spPr>
      </p:pic>
      <p:pic>
        <p:nvPicPr>
          <p:cNvPr id="17" name="Picture 16">
            <a:extLst>
              <a:ext uri="{FF2B5EF4-FFF2-40B4-BE49-F238E27FC236}">
                <a16:creationId xmlns:a16="http://schemas.microsoft.com/office/drawing/2014/main" id="{16B4B260-318F-441D-8BC6-0256511EEA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3078" y="6953152"/>
            <a:ext cx="3992175" cy="2884669"/>
          </a:xfrm>
          <a:prstGeom prst="rect">
            <a:avLst/>
          </a:prstGeom>
        </p:spPr>
      </p:pic>
    </p:spTree>
    <p:extLst>
      <p:ext uri="{BB962C8B-B14F-4D97-AF65-F5344CB8AC3E}">
        <p14:creationId xmlns:p14="http://schemas.microsoft.com/office/powerpoint/2010/main" val="82525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A58656-A977-46D6-9760-249BED035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179" y="5993724"/>
            <a:ext cx="5277913" cy="3576321"/>
          </a:xfrm>
          <a:prstGeom prst="rect">
            <a:avLst/>
          </a:prstGeom>
        </p:spPr>
      </p:pic>
      <p:pic>
        <p:nvPicPr>
          <p:cNvPr id="11" name="Picture 10">
            <a:extLst>
              <a:ext uri="{FF2B5EF4-FFF2-40B4-BE49-F238E27FC236}">
                <a16:creationId xmlns:a16="http://schemas.microsoft.com/office/drawing/2014/main" id="{70C48EC9-2F6B-44B7-BB03-105215202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530" y="790686"/>
            <a:ext cx="5180376" cy="3513832"/>
          </a:xfrm>
          <a:prstGeom prst="rect">
            <a:avLst/>
          </a:prstGeom>
        </p:spPr>
      </p:pic>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89151" y="278249"/>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13</a:t>
            </a:r>
          </a:p>
        </p:txBody>
      </p:sp>
      <p:sp>
        <p:nvSpPr>
          <p:cNvPr id="9" name="TextBox 8">
            <a:extLst>
              <a:ext uri="{FF2B5EF4-FFF2-40B4-BE49-F238E27FC236}">
                <a16:creationId xmlns:a16="http://schemas.microsoft.com/office/drawing/2014/main" id="{78775E8F-FE1E-469B-AEB5-85326E965A26}"/>
              </a:ext>
            </a:extLst>
          </p:cNvPr>
          <p:cNvSpPr txBox="1"/>
          <p:nvPr/>
        </p:nvSpPr>
        <p:spPr>
          <a:xfrm>
            <a:off x="238671" y="5261185"/>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14</a:t>
            </a:r>
          </a:p>
        </p:txBody>
      </p:sp>
      <p:sp>
        <p:nvSpPr>
          <p:cNvPr id="20" name="Rectangle: Rounded Corners 19">
            <a:extLst>
              <a:ext uri="{FF2B5EF4-FFF2-40B4-BE49-F238E27FC236}">
                <a16:creationId xmlns:a16="http://schemas.microsoft.com/office/drawing/2014/main" id="{F636628C-E0A9-4D15-9A66-EA89BB098C94}"/>
              </a:ext>
            </a:extLst>
          </p:cNvPr>
          <p:cNvSpPr/>
          <p:nvPr/>
        </p:nvSpPr>
        <p:spPr>
          <a:xfrm>
            <a:off x="775158" y="392406"/>
            <a:ext cx="1648466" cy="2050005"/>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2" name="TextBox 21">
            <a:extLst>
              <a:ext uri="{FF2B5EF4-FFF2-40B4-BE49-F238E27FC236}">
                <a16:creationId xmlns:a16="http://schemas.microsoft.com/office/drawing/2014/main" id="{820BADA8-FBA9-43A7-8F1D-01B93A871537}"/>
              </a:ext>
            </a:extLst>
          </p:cNvPr>
          <p:cNvSpPr txBox="1"/>
          <p:nvPr/>
        </p:nvSpPr>
        <p:spPr>
          <a:xfrm>
            <a:off x="1807183" y="1220990"/>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pic>
        <p:nvPicPr>
          <p:cNvPr id="24" name="Picture 23">
            <a:extLst>
              <a:ext uri="{FF2B5EF4-FFF2-40B4-BE49-F238E27FC236}">
                <a16:creationId xmlns:a16="http://schemas.microsoft.com/office/drawing/2014/main" id="{A1454F33-53E7-4E7C-8405-8EDE78F9F4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211" y="1646351"/>
            <a:ext cx="367448" cy="367448"/>
          </a:xfrm>
          <a:prstGeom prst="rect">
            <a:avLst/>
          </a:prstGeom>
        </p:spPr>
      </p:pic>
      <p:sp>
        <p:nvSpPr>
          <p:cNvPr id="26" name="TextBox 25">
            <a:extLst>
              <a:ext uri="{FF2B5EF4-FFF2-40B4-BE49-F238E27FC236}">
                <a16:creationId xmlns:a16="http://schemas.microsoft.com/office/drawing/2014/main" id="{1010A627-80A5-4462-BD19-0FBD80050784}"/>
              </a:ext>
            </a:extLst>
          </p:cNvPr>
          <p:cNvSpPr txBox="1"/>
          <p:nvPr/>
        </p:nvSpPr>
        <p:spPr>
          <a:xfrm>
            <a:off x="1325822" y="1877010"/>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x6</a:t>
            </a:r>
            <a:r>
              <a:rPr lang="en-US" sz="1250" dirty="0">
                <a:latin typeface="Roboto" panose="02000000000000000000" pitchFamily="2" charset="0"/>
                <a:ea typeface="Roboto" panose="02000000000000000000" pitchFamily="2" charset="0"/>
              </a:rPr>
              <a:t>(8mm)</a:t>
            </a:r>
          </a:p>
        </p:txBody>
      </p:sp>
      <p:pic>
        <p:nvPicPr>
          <p:cNvPr id="27" name="Picture 26">
            <a:extLst>
              <a:ext uri="{FF2B5EF4-FFF2-40B4-BE49-F238E27FC236}">
                <a16:creationId xmlns:a16="http://schemas.microsoft.com/office/drawing/2014/main" id="{8C771D69-06CD-4B40-B2B7-5A5C4BA774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022" y="570615"/>
            <a:ext cx="813130" cy="813130"/>
          </a:xfrm>
          <a:prstGeom prst="rect">
            <a:avLst/>
          </a:prstGeom>
        </p:spPr>
      </p:pic>
      <p:sp>
        <p:nvSpPr>
          <p:cNvPr id="32" name="Rectangle: Rounded Corners 31">
            <a:extLst>
              <a:ext uri="{FF2B5EF4-FFF2-40B4-BE49-F238E27FC236}">
                <a16:creationId xmlns:a16="http://schemas.microsoft.com/office/drawing/2014/main" id="{88650AE5-5145-4DA9-B22F-23C7B5292F3B}"/>
              </a:ext>
            </a:extLst>
          </p:cNvPr>
          <p:cNvSpPr/>
          <p:nvPr/>
        </p:nvSpPr>
        <p:spPr>
          <a:xfrm>
            <a:off x="971405" y="5320060"/>
            <a:ext cx="1572562" cy="2240381"/>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33" name="TextBox 32">
            <a:extLst>
              <a:ext uri="{FF2B5EF4-FFF2-40B4-BE49-F238E27FC236}">
                <a16:creationId xmlns:a16="http://schemas.microsoft.com/office/drawing/2014/main" id="{23BC9B3F-E31B-4FC1-8DCA-10BB57750DB6}"/>
              </a:ext>
            </a:extLst>
          </p:cNvPr>
          <p:cNvSpPr txBox="1"/>
          <p:nvPr/>
        </p:nvSpPr>
        <p:spPr>
          <a:xfrm>
            <a:off x="1455003" y="7038435"/>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r>
              <a:rPr lang="en-US" sz="1250" dirty="0">
                <a:latin typeface="Roboto" panose="02000000000000000000" pitchFamily="2" charset="0"/>
                <a:ea typeface="Roboto" panose="02000000000000000000" pitchFamily="2" charset="0"/>
              </a:rPr>
              <a:t>(8mm)</a:t>
            </a:r>
          </a:p>
        </p:txBody>
      </p:sp>
      <p:pic>
        <p:nvPicPr>
          <p:cNvPr id="34" name="Picture 33">
            <a:extLst>
              <a:ext uri="{FF2B5EF4-FFF2-40B4-BE49-F238E27FC236}">
                <a16:creationId xmlns:a16="http://schemas.microsoft.com/office/drawing/2014/main" id="{BB533952-42FA-416C-AC71-69260B2434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858" y="6854711"/>
            <a:ext cx="367448" cy="367448"/>
          </a:xfrm>
          <a:prstGeom prst="rect">
            <a:avLst/>
          </a:prstGeom>
        </p:spPr>
      </p:pic>
      <p:pic>
        <p:nvPicPr>
          <p:cNvPr id="36" name="Picture 35">
            <a:extLst>
              <a:ext uri="{FF2B5EF4-FFF2-40B4-BE49-F238E27FC236}">
                <a16:creationId xmlns:a16="http://schemas.microsoft.com/office/drawing/2014/main" id="{ACC06E07-3ECE-43E1-92FC-0D05278806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859" y="6200252"/>
            <a:ext cx="476250" cy="476250"/>
          </a:xfrm>
          <a:prstGeom prst="rect">
            <a:avLst/>
          </a:prstGeom>
        </p:spPr>
      </p:pic>
      <p:pic>
        <p:nvPicPr>
          <p:cNvPr id="37" name="Picture 36">
            <a:extLst>
              <a:ext uri="{FF2B5EF4-FFF2-40B4-BE49-F238E27FC236}">
                <a16:creationId xmlns:a16="http://schemas.microsoft.com/office/drawing/2014/main" id="{ACAC99AF-E611-4132-B973-7E80112D9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323" y="5485970"/>
            <a:ext cx="461423" cy="461423"/>
          </a:xfrm>
          <a:prstGeom prst="rect">
            <a:avLst/>
          </a:prstGeom>
        </p:spPr>
      </p:pic>
      <p:sp>
        <p:nvSpPr>
          <p:cNvPr id="38" name="TextBox 37">
            <a:extLst>
              <a:ext uri="{FF2B5EF4-FFF2-40B4-BE49-F238E27FC236}">
                <a16:creationId xmlns:a16="http://schemas.microsoft.com/office/drawing/2014/main" id="{643AC492-2840-42B3-A217-61545A52DEAC}"/>
              </a:ext>
            </a:extLst>
          </p:cNvPr>
          <p:cNvSpPr txBox="1"/>
          <p:nvPr/>
        </p:nvSpPr>
        <p:spPr>
          <a:xfrm>
            <a:off x="1508217" y="5682101"/>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r>
              <a:rPr lang="en-US" sz="1250" dirty="0">
                <a:latin typeface="Roboto" panose="02000000000000000000" pitchFamily="2" charset="0"/>
                <a:ea typeface="Roboto" panose="02000000000000000000" pitchFamily="2" charset="0"/>
              </a:rPr>
              <a:t>(12mm)</a:t>
            </a:r>
          </a:p>
        </p:txBody>
      </p:sp>
      <p:sp>
        <p:nvSpPr>
          <p:cNvPr id="39" name="TextBox 38">
            <a:extLst>
              <a:ext uri="{FF2B5EF4-FFF2-40B4-BE49-F238E27FC236}">
                <a16:creationId xmlns:a16="http://schemas.microsoft.com/office/drawing/2014/main" id="{05E323D7-9A1D-4014-B711-E1F4D855180D}"/>
              </a:ext>
            </a:extLst>
          </p:cNvPr>
          <p:cNvSpPr txBox="1"/>
          <p:nvPr/>
        </p:nvSpPr>
        <p:spPr>
          <a:xfrm>
            <a:off x="1521039" y="6310358"/>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40" name="TextBox 39">
            <a:extLst>
              <a:ext uri="{FF2B5EF4-FFF2-40B4-BE49-F238E27FC236}">
                <a16:creationId xmlns:a16="http://schemas.microsoft.com/office/drawing/2014/main" id="{97CD8D68-3F0C-4DBA-B39C-7442A48025F6}"/>
              </a:ext>
            </a:extLst>
          </p:cNvPr>
          <p:cNvSpPr txBox="1"/>
          <p:nvPr/>
        </p:nvSpPr>
        <p:spPr>
          <a:xfrm>
            <a:off x="1605109" y="8715424"/>
            <a:ext cx="325007" cy="477054"/>
          </a:xfrm>
          <a:prstGeom prst="rect">
            <a:avLst/>
          </a:prstGeom>
          <a:noFill/>
        </p:spPr>
        <p:txBody>
          <a:bodyPr wrap="square" rtlCol="0">
            <a:spAutoFit/>
          </a:bodyPr>
          <a:lstStyle/>
          <a:p>
            <a:pPr algn="ctr"/>
            <a:r>
              <a:rPr lang="en-US" sz="1250" dirty="0">
                <a:latin typeface="Roboto" panose="02000000000000000000" pitchFamily="2" charset="0"/>
                <a:ea typeface="Roboto" panose="02000000000000000000" pitchFamily="2" charset="0"/>
              </a:rPr>
              <a:t>12</a:t>
            </a:r>
          </a:p>
        </p:txBody>
      </p:sp>
      <p:cxnSp>
        <p:nvCxnSpPr>
          <p:cNvPr id="41" name="Straight Arrow Connector 40">
            <a:extLst>
              <a:ext uri="{FF2B5EF4-FFF2-40B4-BE49-F238E27FC236}">
                <a16:creationId xmlns:a16="http://schemas.microsoft.com/office/drawing/2014/main" id="{9D93AC76-C903-48AC-926E-F9F3F75E3F55}"/>
              </a:ext>
            </a:extLst>
          </p:cNvPr>
          <p:cNvCxnSpPr>
            <a:cxnSpLocks/>
            <a:stCxn id="40" idx="3"/>
          </p:cNvCxnSpPr>
          <p:nvPr/>
        </p:nvCxnSpPr>
        <p:spPr>
          <a:xfrm flipV="1">
            <a:off x="1930116" y="8340356"/>
            <a:ext cx="1327725" cy="61359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8FC8DEF-0FB0-4465-85FD-AF2C8540B269}"/>
              </a:ext>
            </a:extLst>
          </p:cNvPr>
          <p:cNvSpPr txBox="1"/>
          <p:nvPr/>
        </p:nvSpPr>
        <p:spPr>
          <a:xfrm>
            <a:off x="1621547" y="9098615"/>
            <a:ext cx="325007" cy="284693"/>
          </a:xfrm>
          <a:prstGeom prst="rect">
            <a:avLst/>
          </a:prstGeom>
          <a:noFill/>
        </p:spPr>
        <p:txBody>
          <a:bodyPr wrap="square" rtlCol="0">
            <a:spAutoFit/>
          </a:bodyPr>
          <a:lstStyle/>
          <a:p>
            <a:pPr algn="ctr"/>
            <a:r>
              <a:rPr lang="en-US" sz="1250" dirty="0">
                <a:latin typeface="Roboto" panose="02000000000000000000" pitchFamily="2" charset="0"/>
                <a:ea typeface="Roboto" panose="02000000000000000000" pitchFamily="2" charset="0"/>
              </a:rPr>
              <a:t>8</a:t>
            </a:r>
          </a:p>
        </p:txBody>
      </p:sp>
      <p:cxnSp>
        <p:nvCxnSpPr>
          <p:cNvPr id="43" name="Straight Arrow Connector 42">
            <a:extLst>
              <a:ext uri="{FF2B5EF4-FFF2-40B4-BE49-F238E27FC236}">
                <a16:creationId xmlns:a16="http://schemas.microsoft.com/office/drawing/2014/main" id="{C56DF027-BDAA-4C28-BB65-C4F2166A9207}"/>
              </a:ext>
            </a:extLst>
          </p:cNvPr>
          <p:cNvCxnSpPr>
            <a:cxnSpLocks/>
            <a:stCxn id="42" idx="3"/>
          </p:cNvCxnSpPr>
          <p:nvPr/>
        </p:nvCxnSpPr>
        <p:spPr>
          <a:xfrm flipV="1">
            <a:off x="1946554" y="8723548"/>
            <a:ext cx="1327726" cy="51741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264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CD3FA-E642-409F-9C1E-1D7146DC2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112" y="6224796"/>
            <a:ext cx="4538701" cy="3035111"/>
          </a:xfrm>
          <a:prstGeom prst="rect">
            <a:avLst/>
          </a:prstGeom>
        </p:spPr>
      </p:pic>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89151" y="278249"/>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15</a:t>
            </a:r>
          </a:p>
        </p:txBody>
      </p:sp>
      <p:sp>
        <p:nvSpPr>
          <p:cNvPr id="9" name="TextBox 8">
            <a:extLst>
              <a:ext uri="{FF2B5EF4-FFF2-40B4-BE49-F238E27FC236}">
                <a16:creationId xmlns:a16="http://schemas.microsoft.com/office/drawing/2014/main" id="{78775E8F-FE1E-469B-AEB5-85326E965A26}"/>
              </a:ext>
            </a:extLst>
          </p:cNvPr>
          <p:cNvSpPr txBox="1"/>
          <p:nvPr/>
        </p:nvSpPr>
        <p:spPr>
          <a:xfrm>
            <a:off x="238671" y="5261185"/>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16</a:t>
            </a:r>
          </a:p>
        </p:txBody>
      </p:sp>
      <p:sp>
        <p:nvSpPr>
          <p:cNvPr id="46" name="Rectangle: Rounded Corners 45">
            <a:extLst>
              <a:ext uri="{FF2B5EF4-FFF2-40B4-BE49-F238E27FC236}">
                <a16:creationId xmlns:a16="http://schemas.microsoft.com/office/drawing/2014/main" id="{708CF9BD-1F99-45E4-AE4F-7979D768C794}"/>
              </a:ext>
            </a:extLst>
          </p:cNvPr>
          <p:cNvSpPr/>
          <p:nvPr/>
        </p:nvSpPr>
        <p:spPr>
          <a:xfrm>
            <a:off x="809987" y="295817"/>
            <a:ext cx="1889097" cy="2996366"/>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47" name="TextBox 46">
            <a:extLst>
              <a:ext uri="{FF2B5EF4-FFF2-40B4-BE49-F238E27FC236}">
                <a16:creationId xmlns:a16="http://schemas.microsoft.com/office/drawing/2014/main" id="{059A6083-CCEC-4C88-9F03-F1DA996C17F4}"/>
              </a:ext>
            </a:extLst>
          </p:cNvPr>
          <p:cNvSpPr txBox="1"/>
          <p:nvPr/>
        </p:nvSpPr>
        <p:spPr>
          <a:xfrm>
            <a:off x="1935472" y="1032618"/>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pic>
        <p:nvPicPr>
          <p:cNvPr id="48" name="Picture 47">
            <a:extLst>
              <a:ext uri="{FF2B5EF4-FFF2-40B4-BE49-F238E27FC236}">
                <a16:creationId xmlns:a16="http://schemas.microsoft.com/office/drawing/2014/main" id="{8ACB15B2-475E-4740-B865-FFF07CADE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1882" y="1373333"/>
            <a:ext cx="3820531" cy="2391715"/>
          </a:xfrm>
          <a:prstGeom prst="rect">
            <a:avLst/>
          </a:prstGeom>
        </p:spPr>
      </p:pic>
      <p:pic>
        <p:nvPicPr>
          <p:cNvPr id="49" name="Picture 48">
            <a:extLst>
              <a:ext uri="{FF2B5EF4-FFF2-40B4-BE49-F238E27FC236}">
                <a16:creationId xmlns:a16="http://schemas.microsoft.com/office/drawing/2014/main" id="{E2E0902A-5728-4C9D-9365-4F7719603D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616" y="1486883"/>
            <a:ext cx="534716" cy="534716"/>
          </a:xfrm>
          <a:prstGeom prst="rect">
            <a:avLst/>
          </a:prstGeom>
        </p:spPr>
      </p:pic>
      <p:sp>
        <p:nvSpPr>
          <p:cNvPr id="50" name="TextBox 49">
            <a:extLst>
              <a:ext uri="{FF2B5EF4-FFF2-40B4-BE49-F238E27FC236}">
                <a16:creationId xmlns:a16="http://schemas.microsoft.com/office/drawing/2014/main" id="{2B46C65C-8F6C-47B9-9520-4A8CEB889D6D}"/>
              </a:ext>
            </a:extLst>
          </p:cNvPr>
          <p:cNvSpPr txBox="1"/>
          <p:nvPr/>
        </p:nvSpPr>
        <p:spPr>
          <a:xfrm>
            <a:off x="1584228" y="1865787"/>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r>
              <a:rPr lang="en-US" sz="1250" dirty="0">
                <a:latin typeface="Roboto" panose="02000000000000000000" pitchFamily="2" charset="0"/>
                <a:ea typeface="Roboto" panose="02000000000000000000" pitchFamily="2" charset="0"/>
              </a:rPr>
              <a:t>(16mm)</a:t>
            </a:r>
          </a:p>
        </p:txBody>
      </p:sp>
      <p:pic>
        <p:nvPicPr>
          <p:cNvPr id="51" name="Picture 50">
            <a:extLst>
              <a:ext uri="{FF2B5EF4-FFF2-40B4-BE49-F238E27FC236}">
                <a16:creationId xmlns:a16="http://schemas.microsoft.com/office/drawing/2014/main" id="{86BC54D7-6D14-42B3-8094-A1CD9A4A1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8443" y="382475"/>
            <a:ext cx="857537" cy="857537"/>
          </a:xfrm>
          <a:prstGeom prst="rect">
            <a:avLst/>
          </a:prstGeom>
        </p:spPr>
      </p:pic>
      <p:pic>
        <p:nvPicPr>
          <p:cNvPr id="52" name="Picture 51">
            <a:extLst>
              <a:ext uri="{FF2B5EF4-FFF2-40B4-BE49-F238E27FC236}">
                <a16:creationId xmlns:a16="http://schemas.microsoft.com/office/drawing/2014/main" id="{DA3B520C-C031-43BC-997B-2BA6364895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241" y="2405515"/>
            <a:ext cx="1254625" cy="565812"/>
          </a:xfrm>
          <a:prstGeom prst="rect">
            <a:avLst/>
          </a:prstGeom>
        </p:spPr>
      </p:pic>
      <p:sp>
        <p:nvSpPr>
          <p:cNvPr id="53" name="TextBox 52">
            <a:extLst>
              <a:ext uri="{FF2B5EF4-FFF2-40B4-BE49-F238E27FC236}">
                <a16:creationId xmlns:a16="http://schemas.microsoft.com/office/drawing/2014/main" id="{EABE910E-3E5D-4415-B019-0BCC7C4656BE}"/>
              </a:ext>
            </a:extLst>
          </p:cNvPr>
          <p:cNvSpPr txBox="1"/>
          <p:nvPr/>
        </p:nvSpPr>
        <p:spPr>
          <a:xfrm>
            <a:off x="2148886" y="2815515"/>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pic>
        <p:nvPicPr>
          <p:cNvPr id="54" name="Picture 53">
            <a:extLst>
              <a:ext uri="{FF2B5EF4-FFF2-40B4-BE49-F238E27FC236}">
                <a16:creationId xmlns:a16="http://schemas.microsoft.com/office/drawing/2014/main" id="{1A440965-1AD5-4B6B-825E-12CD0403EF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3372" y="5601391"/>
            <a:ext cx="964978" cy="396713"/>
          </a:xfrm>
          <a:prstGeom prst="rect">
            <a:avLst/>
          </a:prstGeom>
        </p:spPr>
      </p:pic>
      <p:sp>
        <p:nvSpPr>
          <p:cNvPr id="55" name="Rectangle: Rounded Corners 54">
            <a:extLst>
              <a:ext uri="{FF2B5EF4-FFF2-40B4-BE49-F238E27FC236}">
                <a16:creationId xmlns:a16="http://schemas.microsoft.com/office/drawing/2014/main" id="{D4BD79BA-63DE-4B71-A47D-7323C724DEF5}"/>
              </a:ext>
            </a:extLst>
          </p:cNvPr>
          <p:cNvSpPr/>
          <p:nvPr/>
        </p:nvSpPr>
        <p:spPr>
          <a:xfrm>
            <a:off x="932549" y="5333649"/>
            <a:ext cx="1628710" cy="3062539"/>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56" name="TextBox 55">
            <a:extLst>
              <a:ext uri="{FF2B5EF4-FFF2-40B4-BE49-F238E27FC236}">
                <a16:creationId xmlns:a16="http://schemas.microsoft.com/office/drawing/2014/main" id="{22D49505-C97A-41EC-835A-85155728EC41}"/>
              </a:ext>
            </a:extLst>
          </p:cNvPr>
          <p:cNvSpPr txBox="1"/>
          <p:nvPr/>
        </p:nvSpPr>
        <p:spPr>
          <a:xfrm>
            <a:off x="2032489" y="5820516"/>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pic>
        <p:nvPicPr>
          <p:cNvPr id="57" name="Picture 56">
            <a:extLst>
              <a:ext uri="{FF2B5EF4-FFF2-40B4-BE49-F238E27FC236}">
                <a16:creationId xmlns:a16="http://schemas.microsoft.com/office/drawing/2014/main" id="{9BE615C7-007E-4200-B27F-7D6C1472FE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35024" y="6913463"/>
            <a:ext cx="476250" cy="476250"/>
          </a:xfrm>
          <a:prstGeom prst="rect">
            <a:avLst/>
          </a:prstGeom>
        </p:spPr>
      </p:pic>
      <p:pic>
        <p:nvPicPr>
          <p:cNvPr id="58" name="Picture 57">
            <a:extLst>
              <a:ext uri="{FF2B5EF4-FFF2-40B4-BE49-F238E27FC236}">
                <a16:creationId xmlns:a16="http://schemas.microsoft.com/office/drawing/2014/main" id="{C16614AC-73ED-400A-90EF-568D653C6E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9466" y="6194928"/>
            <a:ext cx="461423" cy="461423"/>
          </a:xfrm>
          <a:prstGeom prst="rect">
            <a:avLst/>
          </a:prstGeom>
        </p:spPr>
      </p:pic>
      <p:sp>
        <p:nvSpPr>
          <p:cNvPr id="59" name="TextBox 58">
            <a:extLst>
              <a:ext uri="{FF2B5EF4-FFF2-40B4-BE49-F238E27FC236}">
                <a16:creationId xmlns:a16="http://schemas.microsoft.com/office/drawing/2014/main" id="{4CAA767A-CAE7-4E68-B976-19FE1607F8B6}"/>
              </a:ext>
            </a:extLst>
          </p:cNvPr>
          <p:cNvSpPr txBox="1"/>
          <p:nvPr/>
        </p:nvSpPr>
        <p:spPr>
          <a:xfrm>
            <a:off x="1469360" y="6391059"/>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x3</a:t>
            </a:r>
            <a:r>
              <a:rPr lang="en-US" sz="1250" dirty="0">
                <a:latin typeface="Roboto" panose="02000000000000000000" pitchFamily="2" charset="0"/>
                <a:ea typeface="Roboto" panose="02000000000000000000" pitchFamily="2" charset="0"/>
              </a:rPr>
              <a:t>(12mm)</a:t>
            </a:r>
          </a:p>
        </p:txBody>
      </p:sp>
      <p:sp>
        <p:nvSpPr>
          <p:cNvPr id="60" name="TextBox 59">
            <a:extLst>
              <a:ext uri="{FF2B5EF4-FFF2-40B4-BE49-F238E27FC236}">
                <a16:creationId xmlns:a16="http://schemas.microsoft.com/office/drawing/2014/main" id="{A941C133-DBEE-48F5-8E97-B84FF20CED13}"/>
              </a:ext>
            </a:extLst>
          </p:cNvPr>
          <p:cNvSpPr txBox="1"/>
          <p:nvPr/>
        </p:nvSpPr>
        <p:spPr>
          <a:xfrm>
            <a:off x="1727204" y="702356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pic>
        <p:nvPicPr>
          <p:cNvPr id="61" name="Picture 60">
            <a:extLst>
              <a:ext uri="{FF2B5EF4-FFF2-40B4-BE49-F238E27FC236}">
                <a16:creationId xmlns:a16="http://schemas.microsoft.com/office/drawing/2014/main" id="{9F4A433D-BD9B-4352-83A1-D628754F9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466" y="7532016"/>
            <a:ext cx="964978" cy="604092"/>
          </a:xfrm>
          <a:prstGeom prst="rect">
            <a:avLst/>
          </a:prstGeom>
        </p:spPr>
      </p:pic>
      <p:sp>
        <p:nvSpPr>
          <p:cNvPr id="62" name="TextBox 61">
            <a:extLst>
              <a:ext uri="{FF2B5EF4-FFF2-40B4-BE49-F238E27FC236}">
                <a16:creationId xmlns:a16="http://schemas.microsoft.com/office/drawing/2014/main" id="{C7E69997-F0D4-4B48-98F7-4CE3C3DC738A}"/>
              </a:ext>
            </a:extLst>
          </p:cNvPr>
          <p:cNvSpPr txBox="1"/>
          <p:nvPr/>
        </p:nvSpPr>
        <p:spPr>
          <a:xfrm>
            <a:off x="1967466" y="7923621"/>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913186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125892" y="278249"/>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17</a:t>
            </a:r>
          </a:p>
        </p:txBody>
      </p:sp>
      <p:sp>
        <p:nvSpPr>
          <p:cNvPr id="9" name="TextBox 8">
            <a:extLst>
              <a:ext uri="{FF2B5EF4-FFF2-40B4-BE49-F238E27FC236}">
                <a16:creationId xmlns:a16="http://schemas.microsoft.com/office/drawing/2014/main" id="{78775E8F-FE1E-469B-AEB5-85326E965A26}"/>
              </a:ext>
            </a:extLst>
          </p:cNvPr>
          <p:cNvSpPr txBox="1"/>
          <p:nvPr/>
        </p:nvSpPr>
        <p:spPr>
          <a:xfrm>
            <a:off x="125892" y="5172089"/>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18</a:t>
            </a:r>
          </a:p>
        </p:txBody>
      </p:sp>
      <p:sp>
        <p:nvSpPr>
          <p:cNvPr id="11" name="Rectangle: Rounded Corners 10">
            <a:extLst>
              <a:ext uri="{FF2B5EF4-FFF2-40B4-BE49-F238E27FC236}">
                <a16:creationId xmlns:a16="http://schemas.microsoft.com/office/drawing/2014/main" id="{9D04CFCE-CC23-4BD0-9B75-29462ED86D35}"/>
              </a:ext>
            </a:extLst>
          </p:cNvPr>
          <p:cNvSpPr/>
          <p:nvPr/>
        </p:nvSpPr>
        <p:spPr>
          <a:xfrm>
            <a:off x="789934" y="312195"/>
            <a:ext cx="1800866" cy="1805363"/>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35" name="TextBox 34">
            <a:extLst>
              <a:ext uri="{FF2B5EF4-FFF2-40B4-BE49-F238E27FC236}">
                <a16:creationId xmlns:a16="http://schemas.microsoft.com/office/drawing/2014/main" id="{3692C3F6-1B63-49E2-9190-AFECD2E75F55}"/>
              </a:ext>
            </a:extLst>
          </p:cNvPr>
          <p:cNvSpPr txBox="1"/>
          <p:nvPr/>
        </p:nvSpPr>
        <p:spPr>
          <a:xfrm>
            <a:off x="1982841" y="991583"/>
            <a:ext cx="447612"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x2</a:t>
            </a:r>
          </a:p>
        </p:txBody>
      </p:sp>
      <p:sp>
        <p:nvSpPr>
          <p:cNvPr id="33" name="TextBox 32">
            <a:extLst>
              <a:ext uri="{FF2B5EF4-FFF2-40B4-BE49-F238E27FC236}">
                <a16:creationId xmlns:a16="http://schemas.microsoft.com/office/drawing/2014/main" id="{FBD9DE90-6E97-487E-BDA9-C9EDDACAB4B0}"/>
              </a:ext>
            </a:extLst>
          </p:cNvPr>
          <p:cNvSpPr txBox="1"/>
          <p:nvPr/>
        </p:nvSpPr>
        <p:spPr>
          <a:xfrm>
            <a:off x="1503596" y="1642397"/>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x6</a:t>
            </a:r>
            <a:r>
              <a:rPr lang="en-US" sz="1250" dirty="0">
                <a:latin typeface="Roboto" panose="02000000000000000000" pitchFamily="2" charset="0"/>
                <a:ea typeface="Roboto" panose="02000000000000000000" pitchFamily="2" charset="0"/>
              </a:rPr>
              <a:t>(8mm)</a:t>
            </a:r>
          </a:p>
        </p:txBody>
      </p:sp>
      <p:pic>
        <p:nvPicPr>
          <p:cNvPr id="36" name="Picture 35">
            <a:extLst>
              <a:ext uri="{FF2B5EF4-FFF2-40B4-BE49-F238E27FC236}">
                <a16:creationId xmlns:a16="http://schemas.microsoft.com/office/drawing/2014/main" id="{65D88597-B380-48D3-B024-50FD493FD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451" y="1458673"/>
            <a:ext cx="367448" cy="367448"/>
          </a:xfrm>
          <a:prstGeom prst="rect">
            <a:avLst/>
          </a:prstGeom>
        </p:spPr>
      </p:pic>
      <p:pic>
        <p:nvPicPr>
          <p:cNvPr id="23" name="Picture 22">
            <a:extLst>
              <a:ext uri="{FF2B5EF4-FFF2-40B4-BE49-F238E27FC236}">
                <a16:creationId xmlns:a16="http://schemas.microsoft.com/office/drawing/2014/main" id="{3055BF64-D76D-4287-BF62-585D2F51A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164" y="509019"/>
            <a:ext cx="1078072" cy="682850"/>
          </a:xfrm>
          <a:prstGeom prst="rect">
            <a:avLst/>
          </a:prstGeom>
        </p:spPr>
      </p:pic>
      <p:pic>
        <p:nvPicPr>
          <p:cNvPr id="29" name="Picture 28">
            <a:extLst>
              <a:ext uri="{FF2B5EF4-FFF2-40B4-BE49-F238E27FC236}">
                <a16:creationId xmlns:a16="http://schemas.microsoft.com/office/drawing/2014/main" id="{AFE54A2B-A97D-440D-86BE-DF6E8B71A9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818" y="6120176"/>
            <a:ext cx="618262" cy="618262"/>
          </a:xfrm>
          <a:prstGeom prst="rect">
            <a:avLst/>
          </a:prstGeom>
        </p:spPr>
      </p:pic>
      <p:pic>
        <p:nvPicPr>
          <p:cNvPr id="30" name="Picture 29">
            <a:extLst>
              <a:ext uri="{FF2B5EF4-FFF2-40B4-BE49-F238E27FC236}">
                <a16:creationId xmlns:a16="http://schemas.microsoft.com/office/drawing/2014/main" id="{B8AC097F-1FCE-421B-BAFA-0C0D35478A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672" y="5504339"/>
            <a:ext cx="964978" cy="396713"/>
          </a:xfrm>
          <a:prstGeom prst="rect">
            <a:avLst/>
          </a:prstGeom>
        </p:spPr>
      </p:pic>
      <p:sp>
        <p:nvSpPr>
          <p:cNvPr id="32" name="Rectangle: Rounded Corners 31">
            <a:extLst>
              <a:ext uri="{FF2B5EF4-FFF2-40B4-BE49-F238E27FC236}">
                <a16:creationId xmlns:a16="http://schemas.microsoft.com/office/drawing/2014/main" id="{C3A97911-075F-4186-B055-991C224DFD64}"/>
              </a:ext>
            </a:extLst>
          </p:cNvPr>
          <p:cNvSpPr/>
          <p:nvPr/>
        </p:nvSpPr>
        <p:spPr>
          <a:xfrm>
            <a:off x="850848" y="5303361"/>
            <a:ext cx="1820449" cy="2489034"/>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34" name="TextBox 33">
            <a:extLst>
              <a:ext uri="{FF2B5EF4-FFF2-40B4-BE49-F238E27FC236}">
                <a16:creationId xmlns:a16="http://schemas.microsoft.com/office/drawing/2014/main" id="{BD8A0851-8EE5-48D6-8F2B-E61DA86D3D2F}"/>
              </a:ext>
            </a:extLst>
          </p:cNvPr>
          <p:cNvSpPr txBox="1"/>
          <p:nvPr/>
        </p:nvSpPr>
        <p:spPr>
          <a:xfrm>
            <a:off x="1950789" y="572346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x3</a:t>
            </a:r>
            <a:endParaRPr lang="en-US" sz="1250" dirty="0">
              <a:latin typeface="Roboto" panose="02000000000000000000" pitchFamily="2" charset="0"/>
              <a:ea typeface="Roboto" panose="02000000000000000000" pitchFamily="2" charset="0"/>
            </a:endParaRPr>
          </a:p>
        </p:txBody>
      </p:sp>
      <p:pic>
        <p:nvPicPr>
          <p:cNvPr id="37" name="Picture 36">
            <a:extLst>
              <a:ext uri="{FF2B5EF4-FFF2-40B4-BE49-F238E27FC236}">
                <a16:creationId xmlns:a16="http://schemas.microsoft.com/office/drawing/2014/main" id="{2A5EC547-F15C-4834-AB40-212BAF341B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0386" y="7136247"/>
            <a:ext cx="476250" cy="476250"/>
          </a:xfrm>
          <a:prstGeom prst="rect">
            <a:avLst/>
          </a:prstGeom>
        </p:spPr>
      </p:pic>
      <p:sp>
        <p:nvSpPr>
          <p:cNvPr id="38" name="TextBox 37">
            <a:extLst>
              <a:ext uri="{FF2B5EF4-FFF2-40B4-BE49-F238E27FC236}">
                <a16:creationId xmlns:a16="http://schemas.microsoft.com/office/drawing/2014/main" id="{28383C1B-9839-41F6-A502-6F38020B0006}"/>
              </a:ext>
            </a:extLst>
          </p:cNvPr>
          <p:cNvSpPr txBox="1"/>
          <p:nvPr/>
        </p:nvSpPr>
        <p:spPr>
          <a:xfrm>
            <a:off x="1552922" y="6557819"/>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x3</a:t>
            </a:r>
            <a:r>
              <a:rPr lang="en-US" sz="1250" dirty="0">
                <a:latin typeface="Roboto" panose="02000000000000000000" pitchFamily="2" charset="0"/>
                <a:ea typeface="Roboto" panose="02000000000000000000" pitchFamily="2" charset="0"/>
              </a:rPr>
              <a:t>(20mm)</a:t>
            </a:r>
          </a:p>
        </p:txBody>
      </p:sp>
      <p:sp>
        <p:nvSpPr>
          <p:cNvPr id="39" name="TextBox 38">
            <a:extLst>
              <a:ext uri="{FF2B5EF4-FFF2-40B4-BE49-F238E27FC236}">
                <a16:creationId xmlns:a16="http://schemas.microsoft.com/office/drawing/2014/main" id="{BA083297-E6FE-4010-AE0D-E158A3A9F28D}"/>
              </a:ext>
            </a:extLst>
          </p:cNvPr>
          <p:cNvSpPr txBox="1"/>
          <p:nvPr/>
        </p:nvSpPr>
        <p:spPr>
          <a:xfrm>
            <a:off x="1722567" y="724635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432083EA-9A8B-4417-A41A-CA1F9552F1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71297" y="677887"/>
            <a:ext cx="4496251" cy="3594816"/>
          </a:xfrm>
          <a:prstGeom prst="rect">
            <a:avLst/>
          </a:prstGeom>
        </p:spPr>
      </p:pic>
      <p:pic>
        <p:nvPicPr>
          <p:cNvPr id="13" name="Picture 12">
            <a:extLst>
              <a:ext uri="{FF2B5EF4-FFF2-40B4-BE49-F238E27FC236}">
                <a16:creationId xmlns:a16="http://schemas.microsoft.com/office/drawing/2014/main" id="{CB94EE89-8915-44EF-80CB-2DFB3E0FAF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7927" y="5839327"/>
            <a:ext cx="4566354" cy="3647647"/>
          </a:xfrm>
          <a:prstGeom prst="rect">
            <a:avLst/>
          </a:prstGeom>
        </p:spPr>
      </p:pic>
    </p:spTree>
    <p:extLst>
      <p:ext uri="{BB962C8B-B14F-4D97-AF65-F5344CB8AC3E}">
        <p14:creationId xmlns:p14="http://schemas.microsoft.com/office/powerpoint/2010/main" val="2599465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A83ECC-2DEF-4883-8E98-2478A71035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6274" y="5611215"/>
            <a:ext cx="4572000" cy="3707477"/>
          </a:xfrm>
          <a:prstGeom prst="rect">
            <a:avLst/>
          </a:prstGeom>
        </p:spPr>
      </p:pic>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97250" y="208141"/>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19</a:t>
            </a:r>
          </a:p>
        </p:txBody>
      </p:sp>
      <p:sp>
        <p:nvSpPr>
          <p:cNvPr id="9" name="TextBox 8">
            <a:extLst>
              <a:ext uri="{FF2B5EF4-FFF2-40B4-BE49-F238E27FC236}">
                <a16:creationId xmlns:a16="http://schemas.microsoft.com/office/drawing/2014/main" id="{78775E8F-FE1E-469B-AEB5-85326E965A26}"/>
              </a:ext>
            </a:extLst>
          </p:cNvPr>
          <p:cNvSpPr txBox="1"/>
          <p:nvPr/>
        </p:nvSpPr>
        <p:spPr>
          <a:xfrm>
            <a:off x="196448" y="5261185"/>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20</a:t>
            </a:r>
          </a:p>
        </p:txBody>
      </p:sp>
      <p:sp>
        <p:nvSpPr>
          <p:cNvPr id="30" name="Rectangle: Rounded Corners 29">
            <a:extLst>
              <a:ext uri="{FF2B5EF4-FFF2-40B4-BE49-F238E27FC236}">
                <a16:creationId xmlns:a16="http://schemas.microsoft.com/office/drawing/2014/main" id="{DD921F83-5707-42A3-AB4B-DA0D7CB5AB53}"/>
              </a:ext>
            </a:extLst>
          </p:cNvPr>
          <p:cNvSpPr/>
          <p:nvPr/>
        </p:nvSpPr>
        <p:spPr>
          <a:xfrm>
            <a:off x="841457" y="328237"/>
            <a:ext cx="1857013" cy="2737140"/>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31" name="TextBox 30">
            <a:extLst>
              <a:ext uri="{FF2B5EF4-FFF2-40B4-BE49-F238E27FC236}">
                <a16:creationId xmlns:a16="http://schemas.microsoft.com/office/drawing/2014/main" id="{FBBEC840-8DFB-435A-BAC4-2ABE57B9A096}"/>
              </a:ext>
            </a:extLst>
          </p:cNvPr>
          <p:cNvSpPr txBox="1"/>
          <p:nvPr/>
        </p:nvSpPr>
        <p:spPr>
          <a:xfrm>
            <a:off x="1734527" y="1133876"/>
            <a:ext cx="464342"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x2</a:t>
            </a:r>
          </a:p>
        </p:txBody>
      </p:sp>
      <p:sp>
        <p:nvSpPr>
          <p:cNvPr id="34" name="TextBox 33">
            <a:extLst>
              <a:ext uri="{FF2B5EF4-FFF2-40B4-BE49-F238E27FC236}">
                <a16:creationId xmlns:a16="http://schemas.microsoft.com/office/drawing/2014/main" id="{8CD0B01D-D732-4887-BE96-509044FE0595}"/>
              </a:ext>
            </a:extLst>
          </p:cNvPr>
          <p:cNvSpPr txBox="1"/>
          <p:nvPr/>
        </p:nvSpPr>
        <p:spPr>
          <a:xfrm>
            <a:off x="1554899" y="2570917"/>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r>
              <a:rPr lang="en-US" sz="1250" dirty="0">
                <a:latin typeface="Roboto" panose="02000000000000000000" pitchFamily="2" charset="0"/>
                <a:ea typeface="Roboto" panose="02000000000000000000" pitchFamily="2" charset="0"/>
              </a:rPr>
              <a:t>(16mm)</a:t>
            </a:r>
          </a:p>
        </p:txBody>
      </p:sp>
      <p:pic>
        <p:nvPicPr>
          <p:cNvPr id="36" name="Picture 35">
            <a:extLst>
              <a:ext uri="{FF2B5EF4-FFF2-40B4-BE49-F238E27FC236}">
                <a16:creationId xmlns:a16="http://schemas.microsoft.com/office/drawing/2014/main" id="{0F57AC98-666B-4EF6-A19F-E16AD01D7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199" y="1327072"/>
            <a:ext cx="3457000" cy="3041138"/>
          </a:xfrm>
          <a:prstGeom prst="rect">
            <a:avLst/>
          </a:prstGeom>
        </p:spPr>
      </p:pic>
      <p:pic>
        <p:nvPicPr>
          <p:cNvPr id="41" name="Picture 40">
            <a:extLst>
              <a:ext uri="{FF2B5EF4-FFF2-40B4-BE49-F238E27FC236}">
                <a16:creationId xmlns:a16="http://schemas.microsoft.com/office/drawing/2014/main" id="{263F2DCF-59E3-43FD-94B4-5AF8981B1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125" y="2242483"/>
            <a:ext cx="496560" cy="496560"/>
          </a:xfrm>
          <a:prstGeom prst="rect">
            <a:avLst/>
          </a:prstGeom>
        </p:spPr>
      </p:pic>
      <p:grpSp>
        <p:nvGrpSpPr>
          <p:cNvPr id="2" name="Group 1">
            <a:extLst>
              <a:ext uri="{FF2B5EF4-FFF2-40B4-BE49-F238E27FC236}">
                <a16:creationId xmlns:a16="http://schemas.microsoft.com/office/drawing/2014/main" id="{96468D91-67C2-46D0-9707-7A5436C536A5}"/>
              </a:ext>
            </a:extLst>
          </p:cNvPr>
          <p:cNvGrpSpPr/>
          <p:nvPr/>
        </p:nvGrpSpPr>
        <p:grpSpPr>
          <a:xfrm>
            <a:off x="996172" y="508223"/>
            <a:ext cx="882762" cy="794786"/>
            <a:chOff x="3984687" y="2032892"/>
            <a:chExt cx="3531047" cy="3179144"/>
          </a:xfrm>
        </p:grpSpPr>
        <p:pic>
          <p:nvPicPr>
            <p:cNvPr id="42" name="Picture 41">
              <a:extLst>
                <a:ext uri="{FF2B5EF4-FFF2-40B4-BE49-F238E27FC236}">
                  <a16:creationId xmlns:a16="http://schemas.microsoft.com/office/drawing/2014/main" id="{4AC027F0-EDB7-43D8-A9F1-A84814387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4687" y="2032892"/>
              <a:ext cx="2838958" cy="3179144"/>
            </a:xfrm>
            <a:prstGeom prst="rect">
              <a:avLst/>
            </a:prstGeom>
          </p:spPr>
        </p:pic>
        <p:pic>
          <p:nvPicPr>
            <p:cNvPr id="43" name="Picture 42">
              <a:extLst>
                <a:ext uri="{FF2B5EF4-FFF2-40B4-BE49-F238E27FC236}">
                  <a16:creationId xmlns:a16="http://schemas.microsoft.com/office/drawing/2014/main" id="{9671D001-A00C-42BD-951A-3C9FBFA6D9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5430" y="3071871"/>
              <a:ext cx="490304" cy="847711"/>
            </a:xfrm>
            <a:prstGeom prst="rect">
              <a:avLst/>
            </a:prstGeom>
          </p:spPr>
        </p:pic>
      </p:grpSp>
      <p:pic>
        <p:nvPicPr>
          <p:cNvPr id="44" name="Picture 43">
            <a:extLst>
              <a:ext uri="{FF2B5EF4-FFF2-40B4-BE49-F238E27FC236}">
                <a16:creationId xmlns:a16="http://schemas.microsoft.com/office/drawing/2014/main" id="{CCE9E07E-D183-4DE0-B210-36639F5A79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925" y="1327072"/>
            <a:ext cx="756987" cy="756987"/>
          </a:xfrm>
          <a:prstGeom prst="rect">
            <a:avLst/>
          </a:prstGeom>
        </p:spPr>
      </p:pic>
      <p:sp>
        <p:nvSpPr>
          <p:cNvPr id="46" name="TextBox 45">
            <a:extLst>
              <a:ext uri="{FF2B5EF4-FFF2-40B4-BE49-F238E27FC236}">
                <a16:creationId xmlns:a16="http://schemas.microsoft.com/office/drawing/2014/main" id="{16A8724F-F6B1-42BC-9490-A58AB0D40705}"/>
              </a:ext>
            </a:extLst>
          </p:cNvPr>
          <p:cNvSpPr txBox="1"/>
          <p:nvPr/>
        </p:nvSpPr>
        <p:spPr>
          <a:xfrm>
            <a:off x="1735559" y="1813704"/>
            <a:ext cx="496560"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x2</a:t>
            </a:r>
          </a:p>
        </p:txBody>
      </p:sp>
      <p:sp>
        <p:nvSpPr>
          <p:cNvPr id="47" name="TextBox 46">
            <a:extLst>
              <a:ext uri="{FF2B5EF4-FFF2-40B4-BE49-F238E27FC236}">
                <a16:creationId xmlns:a16="http://schemas.microsoft.com/office/drawing/2014/main" id="{1BC9F726-99D6-4567-BA24-334AB6590858}"/>
              </a:ext>
            </a:extLst>
          </p:cNvPr>
          <p:cNvSpPr txBox="1"/>
          <p:nvPr/>
        </p:nvSpPr>
        <p:spPr>
          <a:xfrm>
            <a:off x="6269839" y="4094975"/>
            <a:ext cx="475694"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x2</a:t>
            </a:r>
          </a:p>
        </p:txBody>
      </p:sp>
      <p:pic>
        <p:nvPicPr>
          <p:cNvPr id="48" name="Picture 47">
            <a:extLst>
              <a:ext uri="{FF2B5EF4-FFF2-40B4-BE49-F238E27FC236}">
                <a16:creationId xmlns:a16="http://schemas.microsoft.com/office/drawing/2014/main" id="{D4BBC0FE-8DCB-47F5-9DC0-75FA24CF65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9122" y="6326600"/>
            <a:ext cx="749343" cy="749343"/>
          </a:xfrm>
          <a:prstGeom prst="rect">
            <a:avLst/>
          </a:prstGeom>
        </p:spPr>
      </p:pic>
      <p:pic>
        <p:nvPicPr>
          <p:cNvPr id="50" name="Picture 49">
            <a:extLst>
              <a:ext uri="{FF2B5EF4-FFF2-40B4-BE49-F238E27FC236}">
                <a16:creationId xmlns:a16="http://schemas.microsoft.com/office/drawing/2014/main" id="{B629153F-2F9A-4048-9DD9-C4F72554B2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3825" y="7002990"/>
            <a:ext cx="618262" cy="618262"/>
          </a:xfrm>
          <a:prstGeom prst="rect">
            <a:avLst/>
          </a:prstGeom>
        </p:spPr>
      </p:pic>
      <p:sp>
        <p:nvSpPr>
          <p:cNvPr id="51" name="Rectangle: Rounded Corners 50">
            <a:extLst>
              <a:ext uri="{FF2B5EF4-FFF2-40B4-BE49-F238E27FC236}">
                <a16:creationId xmlns:a16="http://schemas.microsoft.com/office/drawing/2014/main" id="{19BEF78C-2C9D-4083-81A2-E34564D96325}"/>
              </a:ext>
            </a:extLst>
          </p:cNvPr>
          <p:cNvSpPr/>
          <p:nvPr/>
        </p:nvSpPr>
        <p:spPr>
          <a:xfrm>
            <a:off x="1026995" y="5310437"/>
            <a:ext cx="1820449" cy="4135440"/>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52" name="TextBox 51">
            <a:extLst>
              <a:ext uri="{FF2B5EF4-FFF2-40B4-BE49-F238E27FC236}">
                <a16:creationId xmlns:a16="http://schemas.microsoft.com/office/drawing/2014/main" id="{E69F565D-8918-4FC1-A39A-6A2428EDD664}"/>
              </a:ext>
            </a:extLst>
          </p:cNvPr>
          <p:cNvSpPr txBox="1"/>
          <p:nvPr/>
        </p:nvSpPr>
        <p:spPr>
          <a:xfrm>
            <a:off x="2059824" y="676045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endParaRPr lang="en-US" sz="1250" dirty="0">
              <a:latin typeface="Roboto" panose="02000000000000000000" pitchFamily="2" charset="0"/>
              <a:ea typeface="Roboto" panose="02000000000000000000" pitchFamily="2" charset="0"/>
            </a:endParaRPr>
          </a:p>
        </p:txBody>
      </p:sp>
      <p:pic>
        <p:nvPicPr>
          <p:cNvPr id="53" name="Picture 52">
            <a:extLst>
              <a:ext uri="{FF2B5EF4-FFF2-40B4-BE49-F238E27FC236}">
                <a16:creationId xmlns:a16="http://schemas.microsoft.com/office/drawing/2014/main" id="{B0BA4141-7E4B-4C27-B434-DBCA40FC10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00189" y="8863836"/>
            <a:ext cx="476250" cy="476250"/>
          </a:xfrm>
          <a:prstGeom prst="rect">
            <a:avLst/>
          </a:prstGeom>
        </p:spPr>
      </p:pic>
      <p:sp>
        <p:nvSpPr>
          <p:cNvPr id="54" name="TextBox 53">
            <a:extLst>
              <a:ext uri="{FF2B5EF4-FFF2-40B4-BE49-F238E27FC236}">
                <a16:creationId xmlns:a16="http://schemas.microsoft.com/office/drawing/2014/main" id="{4B15783F-9A02-4666-8CF6-614FE6186D63}"/>
              </a:ext>
            </a:extLst>
          </p:cNvPr>
          <p:cNvSpPr txBox="1"/>
          <p:nvPr/>
        </p:nvSpPr>
        <p:spPr>
          <a:xfrm>
            <a:off x="1742655" y="7465440"/>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r>
              <a:rPr lang="en-US" sz="1250" dirty="0">
                <a:latin typeface="Roboto" panose="02000000000000000000" pitchFamily="2" charset="0"/>
                <a:ea typeface="Roboto" panose="02000000000000000000" pitchFamily="2" charset="0"/>
              </a:rPr>
              <a:t>(20mm)</a:t>
            </a:r>
          </a:p>
        </p:txBody>
      </p:sp>
      <p:sp>
        <p:nvSpPr>
          <p:cNvPr id="55" name="TextBox 54">
            <a:extLst>
              <a:ext uri="{FF2B5EF4-FFF2-40B4-BE49-F238E27FC236}">
                <a16:creationId xmlns:a16="http://schemas.microsoft.com/office/drawing/2014/main" id="{C18F3B89-5F44-4B7A-AC6C-1748FFB675FF}"/>
              </a:ext>
            </a:extLst>
          </p:cNvPr>
          <p:cNvSpPr txBox="1"/>
          <p:nvPr/>
        </p:nvSpPr>
        <p:spPr>
          <a:xfrm>
            <a:off x="1744459" y="9067390"/>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endParaRPr lang="en-US" sz="1250" dirty="0">
              <a:latin typeface="Roboto" panose="02000000000000000000" pitchFamily="2" charset="0"/>
              <a:ea typeface="Roboto" panose="02000000000000000000" pitchFamily="2" charset="0"/>
            </a:endParaRPr>
          </a:p>
        </p:txBody>
      </p:sp>
      <p:pic>
        <p:nvPicPr>
          <p:cNvPr id="56" name="Picture 55">
            <a:extLst>
              <a:ext uri="{FF2B5EF4-FFF2-40B4-BE49-F238E27FC236}">
                <a16:creationId xmlns:a16="http://schemas.microsoft.com/office/drawing/2014/main" id="{FF0DE025-228C-42A4-88F5-07F48B8B0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642" y="5483800"/>
            <a:ext cx="1016299" cy="894043"/>
          </a:xfrm>
          <a:prstGeom prst="rect">
            <a:avLst/>
          </a:prstGeom>
        </p:spPr>
      </p:pic>
      <p:pic>
        <p:nvPicPr>
          <p:cNvPr id="57" name="Picture 56">
            <a:extLst>
              <a:ext uri="{FF2B5EF4-FFF2-40B4-BE49-F238E27FC236}">
                <a16:creationId xmlns:a16="http://schemas.microsoft.com/office/drawing/2014/main" id="{C0F2595E-3637-48A0-9A9D-B322245451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676" y="7675893"/>
            <a:ext cx="496560" cy="496560"/>
          </a:xfrm>
          <a:prstGeom prst="rect">
            <a:avLst/>
          </a:prstGeom>
        </p:spPr>
      </p:pic>
      <p:pic>
        <p:nvPicPr>
          <p:cNvPr id="58" name="Picture 57">
            <a:extLst>
              <a:ext uri="{FF2B5EF4-FFF2-40B4-BE49-F238E27FC236}">
                <a16:creationId xmlns:a16="http://schemas.microsoft.com/office/drawing/2014/main" id="{F181C1C8-2236-4DA1-A856-DB9FE17B37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0189" y="8317193"/>
            <a:ext cx="391932" cy="391932"/>
          </a:xfrm>
          <a:prstGeom prst="rect">
            <a:avLst/>
          </a:prstGeom>
        </p:spPr>
      </p:pic>
      <p:sp>
        <p:nvSpPr>
          <p:cNvPr id="59" name="TextBox 58">
            <a:extLst>
              <a:ext uri="{FF2B5EF4-FFF2-40B4-BE49-F238E27FC236}">
                <a16:creationId xmlns:a16="http://schemas.microsoft.com/office/drawing/2014/main" id="{771119BE-32CB-4B4D-9853-48D2553A65FF}"/>
              </a:ext>
            </a:extLst>
          </p:cNvPr>
          <p:cNvSpPr txBox="1"/>
          <p:nvPr/>
        </p:nvSpPr>
        <p:spPr>
          <a:xfrm>
            <a:off x="2198869" y="6157697"/>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endParaRPr lang="en-US" sz="1250" dirty="0">
              <a:latin typeface="Roboto" panose="02000000000000000000" pitchFamily="2" charset="0"/>
              <a:ea typeface="Roboto" panose="02000000000000000000" pitchFamily="2" charset="0"/>
            </a:endParaRPr>
          </a:p>
        </p:txBody>
      </p:sp>
      <p:sp>
        <p:nvSpPr>
          <p:cNvPr id="60" name="TextBox 59">
            <a:extLst>
              <a:ext uri="{FF2B5EF4-FFF2-40B4-BE49-F238E27FC236}">
                <a16:creationId xmlns:a16="http://schemas.microsoft.com/office/drawing/2014/main" id="{57439340-D958-4032-B2F2-C12FAD7A4F24}"/>
              </a:ext>
            </a:extLst>
          </p:cNvPr>
          <p:cNvSpPr txBox="1"/>
          <p:nvPr/>
        </p:nvSpPr>
        <p:spPr>
          <a:xfrm>
            <a:off x="1698172" y="8513159"/>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r>
              <a:rPr lang="en-US" sz="1250" dirty="0">
                <a:latin typeface="Roboto" panose="02000000000000000000" pitchFamily="2" charset="0"/>
                <a:ea typeface="Roboto" panose="02000000000000000000" pitchFamily="2" charset="0"/>
              </a:rPr>
              <a:t>(12mm)</a:t>
            </a:r>
          </a:p>
        </p:txBody>
      </p:sp>
      <p:sp>
        <p:nvSpPr>
          <p:cNvPr id="61" name="TextBox 60">
            <a:extLst>
              <a:ext uri="{FF2B5EF4-FFF2-40B4-BE49-F238E27FC236}">
                <a16:creationId xmlns:a16="http://schemas.microsoft.com/office/drawing/2014/main" id="{217BA696-48E5-4017-AC97-5ABCEAE3B961}"/>
              </a:ext>
            </a:extLst>
          </p:cNvPr>
          <p:cNvSpPr txBox="1"/>
          <p:nvPr/>
        </p:nvSpPr>
        <p:spPr>
          <a:xfrm>
            <a:off x="1688582" y="8023281"/>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r>
              <a:rPr lang="en-US" sz="1250" dirty="0">
                <a:latin typeface="Roboto" panose="02000000000000000000" pitchFamily="2" charset="0"/>
                <a:ea typeface="Roboto" panose="02000000000000000000" pitchFamily="2" charset="0"/>
              </a:rPr>
              <a:t>(16mm)</a:t>
            </a:r>
          </a:p>
        </p:txBody>
      </p:sp>
      <p:sp>
        <p:nvSpPr>
          <p:cNvPr id="62" name="TextBox 61">
            <a:extLst>
              <a:ext uri="{FF2B5EF4-FFF2-40B4-BE49-F238E27FC236}">
                <a16:creationId xmlns:a16="http://schemas.microsoft.com/office/drawing/2014/main" id="{0DA35C95-4A5F-476E-AD01-6CFC2DFF34CD}"/>
              </a:ext>
            </a:extLst>
          </p:cNvPr>
          <p:cNvSpPr txBox="1"/>
          <p:nvPr/>
        </p:nvSpPr>
        <p:spPr>
          <a:xfrm>
            <a:off x="4244728" y="8477639"/>
            <a:ext cx="418419" cy="284693"/>
          </a:xfrm>
          <a:prstGeom prst="rect">
            <a:avLst/>
          </a:prstGeom>
          <a:noFill/>
        </p:spPr>
        <p:txBody>
          <a:bodyPr wrap="square" rtlCol="0">
            <a:spAutoFit/>
          </a:bodyPr>
          <a:lstStyle/>
          <a:p>
            <a:pPr algn="ctr"/>
            <a:r>
              <a:rPr lang="en-US" sz="1250" dirty="0">
                <a:latin typeface="Roboto" panose="02000000000000000000" pitchFamily="2" charset="0"/>
                <a:ea typeface="Roboto" panose="02000000000000000000" pitchFamily="2" charset="0"/>
              </a:rPr>
              <a:t>16</a:t>
            </a:r>
          </a:p>
        </p:txBody>
      </p:sp>
      <p:cxnSp>
        <p:nvCxnSpPr>
          <p:cNvPr id="63" name="Straight Arrow Connector 62">
            <a:extLst>
              <a:ext uri="{FF2B5EF4-FFF2-40B4-BE49-F238E27FC236}">
                <a16:creationId xmlns:a16="http://schemas.microsoft.com/office/drawing/2014/main" id="{98D75FC0-76ED-4ADD-B291-E4731020D642}"/>
              </a:ext>
            </a:extLst>
          </p:cNvPr>
          <p:cNvCxnSpPr>
            <a:cxnSpLocks/>
            <a:stCxn id="62" idx="3"/>
          </p:cNvCxnSpPr>
          <p:nvPr/>
        </p:nvCxnSpPr>
        <p:spPr>
          <a:xfrm flipV="1">
            <a:off x="4663147" y="8414842"/>
            <a:ext cx="384376" cy="20514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0B27767-0634-49D4-B742-680083A29964}"/>
              </a:ext>
            </a:extLst>
          </p:cNvPr>
          <p:cNvSpPr txBox="1"/>
          <p:nvPr/>
        </p:nvSpPr>
        <p:spPr>
          <a:xfrm>
            <a:off x="4465442" y="9318692"/>
            <a:ext cx="444353" cy="284693"/>
          </a:xfrm>
          <a:prstGeom prst="rect">
            <a:avLst/>
          </a:prstGeom>
          <a:noFill/>
        </p:spPr>
        <p:txBody>
          <a:bodyPr wrap="square" rtlCol="0">
            <a:spAutoFit/>
          </a:bodyPr>
          <a:lstStyle/>
          <a:p>
            <a:pPr algn="ctr"/>
            <a:r>
              <a:rPr lang="en-US" sz="1250" dirty="0">
                <a:latin typeface="Roboto" panose="02000000000000000000" pitchFamily="2" charset="0"/>
                <a:ea typeface="Roboto" panose="02000000000000000000" pitchFamily="2" charset="0"/>
              </a:rPr>
              <a:t>20</a:t>
            </a:r>
          </a:p>
        </p:txBody>
      </p:sp>
      <p:cxnSp>
        <p:nvCxnSpPr>
          <p:cNvPr id="65" name="Straight Arrow Connector 64">
            <a:extLst>
              <a:ext uri="{FF2B5EF4-FFF2-40B4-BE49-F238E27FC236}">
                <a16:creationId xmlns:a16="http://schemas.microsoft.com/office/drawing/2014/main" id="{9B941106-71F3-4EA9-8A38-FFE461DE5327}"/>
              </a:ext>
            </a:extLst>
          </p:cNvPr>
          <p:cNvCxnSpPr>
            <a:cxnSpLocks/>
            <a:stCxn id="64" idx="3"/>
          </p:cNvCxnSpPr>
          <p:nvPr/>
        </p:nvCxnSpPr>
        <p:spPr>
          <a:xfrm flipV="1">
            <a:off x="4909795" y="8585361"/>
            <a:ext cx="845664" cy="8756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877DE48-4ABC-473A-8341-D67F669C8E7F}"/>
              </a:ext>
            </a:extLst>
          </p:cNvPr>
          <p:cNvSpPr txBox="1"/>
          <p:nvPr/>
        </p:nvSpPr>
        <p:spPr>
          <a:xfrm>
            <a:off x="6420526" y="8354691"/>
            <a:ext cx="383870" cy="284693"/>
          </a:xfrm>
          <a:prstGeom prst="rect">
            <a:avLst/>
          </a:prstGeom>
          <a:noFill/>
        </p:spPr>
        <p:txBody>
          <a:bodyPr wrap="square" rtlCol="0">
            <a:spAutoFit/>
          </a:bodyPr>
          <a:lstStyle/>
          <a:p>
            <a:pPr algn="ctr"/>
            <a:r>
              <a:rPr lang="en-US" sz="1250" dirty="0">
                <a:latin typeface="Roboto" panose="02000000000000000000" pitchFamily="2" charset="0"/>
                <a:ea typeface="Roboto" panose="02000000000000000000" pitchFamily="2" charset="0"/>
              </a:rPr>
              <a:t>12</a:t>
            </a:r>
          </a:p>
        </p:txBody>
      </p:sp>
      <p:cxnSp>
        <p:nvCxnSpPr>
          <p:cNvPr id="67" name="Straight Arrow Connector 66">
            <a:extLst>
              <a:ext uri="{FF2B5EF4-FFF2-40B4-BE49-F238E27FC236}">
                <a16:creationId xmlns:a16="http://schemas.microsoft.com/office/drawing/2014/main" id="{677642D4-CA38-4845-A0E7-02C6C264768B}"/>
              </a:ext>
            </a:extLst>
          </p:cNvPr>
          <p:cNvCxnSpPr>
            <a:cxnSpLocks/>
          </p:cNvCxnSpPr>
          <p:nvPr/>
        </p:nvCxnSpPr>
        <p:spPr>
          <a:xfrm flipH="1" flipV="1">
            <a:off x="5953202" y="8246969"/>
            <a:ext cx="467324" cy="21393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060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66881-900F-4DAF-805B-43C326719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7928" y="5873557"/>
            <a:ext cx="4590227" cy="3722257"/>
          </a:xfrm>
          <a:prstGeom prst="rect">
            <a:avLst/>
          </a:prstGeom>
        </p:spPr>
      </p:pic>
      <p:pic>
        <p:nvPicPr>
          <p:cNvPr id="44" name="Picture 43">
            <a:extLst>
              <a:ext uri="{FF2B5EF4-FFF2-40B4-BE49-F238E27FC236}">
                <a16:creationId xmlns:a16="http://schemas.microsoft.com/office/drawing/2014/main" id="{0EBD1C78-8FB9-42BE-861B-D5C76DE4A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601" y="473082"/>
            <a:ext cx="1576365" cy="1133938"/>
          </a:xfrm>
          <a:prstGeom prst="rect">
            <a:avLst/>
          </a:prstGeom>
        </p:spPr>
      </p:pic>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232540" y="278249"/>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21</a:t>
            </a:r>
          </a:p>
        </p:txBody>
      </p:sp>
      <p:sp>
        <p:nvSpPr>
          <p:cNvPr id="9" name="TextBox 8">
            <a:extLst>
              <a:ext uri="{FF2B5EF4-FFF2-40B4-BE49-F238E27FC236}">
                <a16:creationId xmlns:a16="http://schemas.microsoft.com/office/drawing/2014/main" id="{78775E8F-FE1E-469B-AEB5-85326E965A26}"/>
              </a:ext>
            </a:extLst>
          </p:cNvPr>
          <p:cNvSpPr txBox="1"/>
          <p:nvPr/>
        </p:nvSpPr>
        <p:spPr>
          <a:xfrm>
            <a:off x="232539" y="5261185"/>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22</a:t>
            </a:r>
          </a:p>
        </p:txBody>
      </p:sp>
      <p:sp>
        <p:nvSpPr>
          <p:cNvPr id="11" name="Rectangle: Rounded Corners 10">
            <a:extLst>
              <a:ext uri="{FF2B5EF4-FFF2-40B4-BE49-F238E27FC236}">
                <a16:creationId xmlns:a16="http://schemas.microsoft.com/office/drawing/2014/main" id="{9D04CFCE-CC23-4BD0-9B75-29462ED86D35}"/>
              </a:ext>
            </a:extLst>
          </p:cNvPr>
          <p:cNvSpPr/>
          <p:nvPr/>
        </p:nvSpPr>
        <p:spPr>
          <a:xfrm>
            <a:off x="1070601" y="5334000"/>
            <a:ext cx="1656557" cy="1913021"/>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35" name="TextBox 34">
            <a:extLst>
              <a:ext uri="{FF2B5EF4-FFF2-40B4-BE49-F238E27FC236}">
                <a16:creationId xmlns:a16="http://schemas.microsoft.com/office/drawing/2014/main" id="{3692C3F6-1B63-49E2-9190-AFECD2E75F55}"/>
              </a:ext>
            </a:extLst>
          </p:cNvPr>
          <p:cNvSpPr txBox="1"/>
          <p:nvPr/>
        </p:nvSpPr>
        <p:spPr>
          <a:xfrm>
            <a:off x="1645592" y="2679129"/>
            <a:ext cx="464500"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x2</a:t>
            </a:r>
          </a:p>
        </p:txBody>
      </p:sp>
      <p:sp>
        <p:nvSpPr>
          <p:cNvPr id="33" name="TextBox 32">
            <a:extLst>
              <a:ext uri="{FF2B5EF4-FFF2-40B4-BE49-F238E27FC236}">
                <a16:creationId xmlns:a16="http://schemas.microsoft.com/office/drawing/2014/main" id="{FBD9DE90-6E97-487E-BDA9-C9EDDACAB4B0}"/>
              </a:ext>
            </a:extLst>
          </p:cNvPr>
          <p:cNvSpPr txBox="1"/>
          <p:nvPr/>
        </p:nvSpPr>
        <p:spPr>
          <a:xfrm>
            <a:off x="1616673" y="6748181"/>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r>
              <a:rPr lang="en-US" sz="1250" dirty="0">
                <a:latin typeface="Roboto" panose="02000000000000000000" pitchFamily="2" charset="0"/>
                <a:ea typeface="Roboto" panose="02000000000000000000" pitchFamily="2" charset="0"/>
              </a:rPr>
              <a:t>(6mm)</a:t>
            </a:r>
          </a:p>
        </p:txBody>
      </p:sp>
      <p:sp>
        <p:nvSpPr>
          <p:cNvPr id="38" name="TextBox 37">
            <a:extLst>
              <a:ext uri="{FF2B5EF4-FFF2-40B4-BE49-F238E27FC236}">
                <a16:creationId xmlns:a16="http://schemas.microsoft.com/office/drawing/2014/main" id="{9B01E21F-328B-46DE-8EF0-BDA10EB89618}"/>
              </a:ext>
            </a:extLst>
          </p:cNvPr>
          <p:cNvSpPr txBox="1"/>
          <p:nvPr/>
        </p:nvSpPr>
        <p:spPr>
          <a:xfrm>
            <a:off x="2244880" y="1429253"/>
            <a:ext cx="515291"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x1</a:t>
            </a:r>
          </a:p>
        </p:txBody>
      </p:sp>
      <p:pic>
        <p:nvPicPr>
          <p:cNvPr id="43" name="Picture 42">
            <a:extLst>
              <a:ext uri="{FF2B5EF4-FFF2-40B4-BE49-F238E27FC236}">
                <a16:creationId xmlns:a16="http://schemas.microsoft.com/office/drawing/2014/main" id="{3C44FBE5-D75B-4A0D-BAD3-6250E25CE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5491" y="2558925"/>
            <a:ext cx="388144" cy="278606"/>
          </a:xfrm>
          <a:prstGeom prst="rect">
            <a:avLst/>
          </a:prstGeom>
        </p:spPr>
      </p:pic>
      <p:pic>
        <p:nvPicPr>
          <p:cNvPr id="45" name="Picture 44">
            <a:extLst>
              <a:ext uri="{FF2B5EF4-FFF2-40B4-BE49-F238E27FC236}">
                <a16:creationId xmlns:a16="http://schemas.microsoft.com/office/drawing/2014/main" id="{1BC7C502-7CE7-41FB-A52E-4C01B60B11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2363" y="6687108"/>
            <a:ext cx="299912" cy="299912"/>
          </a:xfrm>
          <a:prstGeom prst="rect">
            <a:avLst/>
          </a:prstGeom>
        </p:spPr>
      </p:pic>
      <p:pic>
        <p:nvPicPr>
          <p:cNvPr id="13" name="Picture 12">
            <a:extLst>
              <a:ext uri="{FF2B5EF4-FFF2-40B4-BE49-F238E27FC236}">
                <a16:creationId xmlns:a16="http://schemas.microsoft.com/office/drawing/2014/main" id="{6F06DBD4-408A-4D4A-9C34-A1D7C7EB93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7067" y="525379"/>
            <a:ext cx="3978832" cy="3850105"/>
          </a:xfrm>
          <a:prstGeom prst="rect">
            <a:avLst/>
          </a:prstGeom>
        </p:spPr>
      </p:pic>
      <p:sp>
        <p:nvSpPr>
          <p:cNvPr id="47" name="Rectangle: Rounded Corners 46">
            <a:extLst>
              <a:ext uri="{FF2B5EF4-FFF2-40B4-BE49-F238E27FC236}">
                <a16:creationId xmlns:a16="http://schemas.microsoft.com/office/drawing/2014/main" id="{A0C43A5D-646E-4AB8-999C-9A18C3C3DB00}"/>
              </a:ext>
            </a:extLst>
          </p:cNvPr>
          <p:cNvSpPr/>
          <p:nvPr/>
        </p:nvSpPr>
        <p:spPr>
          <a:xfrm>
            <a:off x="968446" y="278249"/>
            <a:ext cx="1857013" cy="4009004"/>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pic>
        <p:nvPicPr>
          <p:cNvPr id="48" name="Picture 47">
            <a:extLst>
              <a:ext uri="{FF2B5EF4-FFF2-40B4-BE49-F238E27FC236}">
                <a16:creationId xmlns:a16="http://schemas.microsoft.com/office/drawing/2014/main" id="{49606349-D68E-44EF-91FF-EA601DFC24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6142" y="3637659"/>
            <a:ext cx="476250" cy="476250"/>
          </a:xfrm>
          <a:prstGeom prst="rect">
            <a:avLst/>
          </a:prstGeom>
        </p:spPr>
      </p:pic>
      <p:sp>
        <p:nvSpPr>
          <p:cNvPr id="49" name="TextBox 48">
            <a:extLst>
              <a:ext uri="{FF2B5EF4-FFF2-40B4-BE49-F238E27FC236}">
                <a16:creationId xmlns:a16="http://schemas.microsoft.com/office/drawing/2014/main" id="{A67B3064-8E00-49CC-BDBA-2A2D2092F326}"/>
              </a:ext>
            </a:extLst>
          </p:cNvPr>
          <p:cNvSpPr txBox="1"/>
          <p:nvPr/>
        </p:nvSpPr>
        <p:spPr>
          <a:xfrm>
            <a:off x="1710412" y="384121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endParaRPr lang="en-US" sz="1250" dirty="0">
              <a:latin typeface="Roboto" panose="02000000000000000000" pitchFamily="2" charset="0"/>
              <a:ea typeface="Roboto" panose="02000000000000000000" pitchFamily="2" charset="0"/>
            </a:endParaRPr>
          </a:p>
        </p:txBody>
      </p:sp>
      <p:pic>
        <p:nvPicPr>
          <p:cNvPr id="50" name="Picture 49">
            <a:extLst>
              <a:ext uri="{FF2B5EF4-FFF2-40B4-BE49-F238E27FC236}">
                <a16:creationId xmlns:a16="http://schemas.microsoft.com/office/drawing/2014/main" id="{EFBC59F5-5D2A-4310-ACDA-0A7A6DBE17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6142" y="3091015"/>
            <a:ext cx="391932" cy="391932"/>
          </a:xfrm>
          <a:prstGeom prst="rect">
            <a:avLst/>
          </a:prstGeom>
        </p:spPr>
      </p:pic>
      <p:sp>
        <p:nvSpPr>
          <p:cNvPr id="51" name="TextBox 50">
            <a:extLst>
              <a:ext uri="{FF2B5EF4-FFF2-40B4-BE49-F238E27FC236}">
                <a16:creationId xmlns:a16="http://schemas.microsoft.com/office/drawing/2014/main" id="{0DBBF9AC-91B5-4A92-94BE-91780FD3A5C9}"/>
              </a:ext>
            </a:extLst>
          </p:cNvPr>
          <p:cNvSpPr txBox="1"/>
          <p:nvPr/>
        </p:nvSpPr>
        <p:spPr>
          <a:xfrm>
            <a:off x="1664125" y="3286982"/>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r>
              <a:rPr lang="en-US" sz="1250" dirty="0">
                <a:latin typeface="Roboto" panose="02000000000000000000" pitchFamily="2" charset="0"/>
                <a:ea typeface="Roboto" panose="02000000000000000000" pitchFamily="2" charset="0"/>
              </a:rPr>
              <a:t>(12mm)</a:t>
            </a:r>
          </a:p>
        </p:txBody>
      </p:sp>
      <p:pic>
        <p:nvPicPr>
          <p:cNvPr id="16" name="Picture 15">
            <a:extLst>
              <a:ext uri="{FF2B5EF4-FFF2-40B4-BE49-F238E27FC236}">
                <a16:creationId xmlns:a16="http://schemas.microsoft.com/office/drawing/2014/main" id="{C96AD8C1-4EB4-419A-B08C-A0A7CEEB37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6524" y="1638369"/>
            <a:ext cx="835258" cy="685800"/>
          </a:xfrm>
          <a:prstGeom prst="rect">
            <a:avLst/>
          </a:prstGeom>
        </p:spPr>
      </p:pic>
      <p:sp>
        <p:nvSpPr>
          <p:cNvPr id="52" name="TextBox 51">
            <a:extLst>
              <a:ext uri="{FF2B5EF4-FFF2-40B4-BE49-F238E27FC236}">
                <a16:creationId xmlns:a16="http://schemas.microsoft.com/office/drawing/2014/main" id="{1FD49A63-6039-4796-9B22-1379B70EDF07}"/>
              </a:ext>
            </a:extLst>
          </p:cNvPr>
          <p:cNvSpPr txBox="1"/>
          <p:nvPr/>
        </p:nvSpPr>
        <p:spPr>
          <a:xfrm>
            <a:off x="1906733" y="2062243"/>
            <a:ext cx="464499"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x2</a:t>
            </a:r>
          </a:p>
        </p:txBody>
      </p:sp>
      <p:pic>
        <p:nvPicPr>
          <p:cNvPr id="53" name="Picture 52">
            <a:extLst>
              <a:ext uri="{FF2B5EF4-FFF2-40B4-BE49-F238E27FC236}">
                <a16:creationId xmlns:a16="http://schemas.microsoft.com/office/drawing/2014/main" id="{2D2C8183-27C3-41BE-8034-F8E008E4CC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3907" y="5501460"/>
            <a:ext cx="980404" cy="948685"/>
          </a:xfrm>
          <a:prstGeom prst="rect">
            <a:avLst/>
          </a:prstGeom>
        </p:spPr>
      </p:pic>
      <p:sp>
        <p:nvSpPr>
          <p:cNvPr id="54" name="TextBox 53">
            <a:extLst>
              <a:ext uri="{FF2B5EF4-FFF2-40B4-BE49-F238E27FC236}">
                <a16:creationId xmlns:a16="http://schemas.microsoft.com/office/drawing/2014/main" id="{B919F9F8-E71E-462E-B303-5FAC1E8A85D0}"/>
              </a:ext>
            </a:extLst>
          </p:cNvPr>
          <p:cNvSpPr txBox="1"/>
          <p:nvPr/>
        </p:nvSpPr>
        <p:spPr>
          <a:xfrm>
            <a:off x="2164256" y="6179821"/>
            <a:ext cx="481237"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x1</a:t>
            </a:r>
          </a:p>
        </p:txBody>
      </p:sp>
      <p:sp>
        <p:nvSpPr>
          <p:cNvPr id="55" name="TextBox 54">
            <a:extLst>
              <a:ext uri="{FF2B5EF4-FFF2-40B4-BE49-F238E27FC236}">
                <a16:creationId xmlns:a16="http://schemas.microsoft.com/office/drawing/2014/main" id="{D7CC3C9D-D490-47B7-B79D-CC58EEE0B5AF}"/>
              </a:ext>
            </a:extLst>
          </p:cNvPr>
          <p:cNvSpPr txBox="1"/>
          <p:nvPr/>
        </p:nvSpPr>
        <p:spPr>
          <a:xfrm>
            <a:off x="6641057" y="3529937"/>
            <a:ext cx="380393" cy="284693"/>
          </a:xfrm>
          <a:prstGeom prst="rect">
            <a:avLst/>
          </a:prstGeom>
          <a:noFill/>
        </p:spPr>
        <p:txBody>
          <a:bodyPr wrap="square" rtlCol="0">
            <a:spAutoFit/>
          </a:bodyPr>
          <a:lstStyle/>
          <a:p>
            <a:pPr algn="ctr"/>
            <a:r>
              <a:rPr lang="en-US" sz="1250" dirty="0">
                <a:latin typeface="Roboto" panose="02000000000000000000" pitchFamily="2" charset="0"/>
                <a:ea typeface="Roboto" panose="02000000000000000000" pitchFamily="2" charset="0"/>
              </a:rPr>
              <a:t>A1</a:t>
            </a:r>
          </a:p>
        </p:txBody>
      </p:sp>
      <p:sp>
        <p:nvSpPr>
          <p:cNvPr id="56" name="TextBox 55">
            <a:extLst>
              <a:ext uri="{FF2B5EF4-FFF2-40B4-BE49-F238E27FC236}">
                <a16:creationId xmlns:a16="http://schemas.microsoft.com/office/drawing/2014/main" id="{2E8CFE13-DE16-4EC4-94FC-674F85EF149E}"/>
              </a:ext>
            </a:extLst>
          </p:cNvPr>
          <p:cNvSpPr txBox="1"/>
          <p:nvPr/>
        </p:nvSpPr>
        <p:spPr>
          <a:xfrm>
            <a:off x="5943144" y="4180556"/>
            <a:ext cx="380393" cy="284693"/>
          </a:xfrm>
          <a:prstGeom prst="rect">
            <a:avLst/>
          </a:prstGeom>
          <a:noFill/>
        </p:spPr>
        <p:txBody>
          <a:bodyPr wrap="square" rtlCol="0">
            <a:spAutoFit/>
          </a:bodyPr>
          <a:lstStyle/>
          <a:p>
            <a:pPr algn="ctr"/>
            <a:r>
              <a:rPr lang="en-US" sz="1250" dirty="0">
                <a:latin typeface="Roboto" panose="02000000000000000000" pitchFamily="2" charset="0"/>
                <a:ea typeface="Roboto" panose="02000000000000000000" pitchFamily="2" charset="0"/>
              </a:rPr>
              <a:t>A0</a:t>
            </a:r>
          </a:p>
        </p:txBody>
      </p:sp>
    </p:spTree>
    <p:extLst>
      <p:ext uri="{BB962C8B-B14F-4D97-AF65-F5344CB8AC3E}">
        <p14:creationId xmlns:p14="http://schemas.microsoft.com/office/powerpoint/2010/main" val="580759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9F047E4-216B-4CE0-9CAF-439D410AC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531" y="1066588"/>
            <a:ext cx="4800600" cy="3582939"/>
          </a:xfrm>
          <a:prstGeom prst="rect">
            <a:avLst/>
          </a:prstGeom>
        </p:spPr>
      </p:pic>
      <p:pic>
        <p:nvPicPr>
          <p:cNvPr id="23" name="Picture 22">
            <a:extLst>
              <a:ext uri="{FF2B5EF4-FFF2-40B4-BE49-F238E27FC236}">
                <a16:creationId xmlns:a16="http://schemas.microsoft.com/office/drawing/2014/main" id="{8306D4F6-7B63-41D9-854C-C1B9ED4CE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225" y="5335555"/>
            <a:ext cx="2436019" cy="2514600"/>
          </a:xfrm>
          <a:prstGeom prst="rect">
            <a:avLst/>
          </a:prstGeom>
        </p:spPr>
      </p:pic>
      <p:pic>
        <p:nvPicPr>
          <p:cNvPr id="25" name="Picture 24">
            <a:extLst>
              <a:ext uri="{FF2B5EF4-FFF2-40B4-BE49-F238E27FC236}">
                <a16:creationId xmlns:a16="http://schemas.microsoft.com/office/drawing/2014/main" id="{5524883A-C599-4903-A6F2-998073733D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841" y="5451232"/>
            <a:ext cx="962305" cy="1000270"/>
          </a:xfrm>
          <a:prstGeom prst="rect">
            <a:avLst/>
          </a:prstGeom>
        </p:spPr>
      </p:pic>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180141" y="278249"/>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23</a:t>
            </a:r>
          </a:p>
        </p:txBody>
      </p:sp>
      <p:sp>
        <p:nvSpPr>
          <p:cNvPr id="9" name="TextBox 8">
            <a:extLst>
              <a:ext uri="{FF2B5EF4-FFF2-40B4-BE49-F238E27FC236}">
                <a16:creationId xmlns:a16="http://schemas.microsoft.com/office/drawing/2014/main" id="{78775E8F-FE1E-469B-AEB5-85326E965A26}"/>
              </a:ext>
            </a:extLst>
          </p:cNvPr>
          <p:cNvSpPr txBox="1"/>
          <p:nvPr/>
        </p:nvSpPr>
        <p:spPr>
          <a:xfrm>
            <a:off x="180141" y="5261185"/>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24</a:t>
            </a:r>
          </a:p>
        </p:txBody>
      </p:sp>
      <p:sp>
        <p:nvSpPr>
          <p:cNvPr id="3" name="Rectangle: Rounded Corners 2">
            <a:extLst>
              <a:ext uri="{FF2B5EF4-FFF2-40B4-BE49-F238E27FC236}">
                <a16:creationId xmlns:a16="http://schemas.microsoft.com/office/drawing/2014/main" id="{6DF6F3AB-480F-492B-A62E-1B2E6DA4BD22}"/>
              </a:ext>
            </a:extLst>
          </p:cNvPr>
          <p:cNvSpPr/>
          <p:nvPr/>
        </p:nvSpPr>
        <p:spPr>
          <a:xfrm>
            <a:off x="975042" y="348898"/>
            <a:ext cx="1468972" cy="1403996"/>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9D04CFCE-CC23-4BD0-9B75-29462ED86D35}"/>
              </a:ext>
            </a:extLst>
          </p:cNvPr>
          <p:cNvSpPr/>
          <p:nvPr/>
        </p:nvSpPr>
        <p:spPr>
          <a:xfrm>
            <a:off x="1070601" y="5261185"/>
            <a:ext cx="1857013" cy="3582026"/>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35" name="TextBox 34">
            <a:extLst>
              <a:ext uri="{FF2B5EF4-FFF2-40B4-BE49-F238E27FC236}">
                <a16:creationId xmlns:a16="http://schemas.microsoft.com/office/drawing/2014/main" id="{3692C3F6-1B63-49E2-9190-AFECD2E75F55}"/>
              </a:ext>
            </a:extLst>
          </p:cNvPr>
          <p:cNvSpPr txBox="1"/>
          <p:nvPr/>
        </p:nvSpPr>
        <p:spPr>
          <a:xfrm>
            <a:off x="1852551" y="6936869"/>
            <a:ext cx="482269"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x2</a:t>
            </a:r>
          </a:p>
        </p:txBody>
      </p:sp>
      <p:sp>
        <p:nvSpPr>
          <p:cNvPr id="33" name="TextBox 32">
            <a:extLst>
              <a:ext uri="{FF2B5EF4-FFF2-40B4-BE49-F238E27FC236}">
                <a16:creationId xmlns:a16="http://schemas.microsoft.com/office/drawing/2014/main" id="{FBD9DE90-6E97-487E-BDA9-C9EDDACAB4B0}"/>
              </a:ext>
            </a:extLst>
          </p:cNvPr>
          <p:cNvSpPr txBox="1"/>
          <p:nvPr/>
        </p:nvSpPr>
        <p:spPr>
          <a:xfrm>
            <a:off x="1758729" y="7729882"/>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x8</a:t>
            </a:r>
            <a:r>
              <a:rPr lang="en-US" sz="1250" dirty="0">
                <a:latin typeface="Roboto" panose="02000000000000000000" pitchFamily="2" charset="0"/>
                <a:ea typeface="Roboto" panose="02000000000000000000" pitchFamily="2" charset="0"/>
              </a:rPr>
              <a:t>(16mm)</a:t>
            </a:r>
          </a:p>
        </p:txBody>
      </p:sp>
      <p:sp>
        <p:nvSpPr>
          <p:cNvPr id="38" name="TextBox 37">
            <a:extLst>
              <a:ext uri="{FF2B5EF4-FFF2-40B4-BE49-F238E27FC236}">
                <a16:creationId xmlns:a16="http://schemas.microsoft.com/office/drawing/2014/main" id="{9B01E21F-328B-46DE-8EF0-BDA10EB89618}"/>
              </a:ext>
            </a:extLst>
          </p:cNvPr>
          <p:cNvSpPr txBox="1"/>
          <p:nvPr/>
        </p:nvSpPr>
        <p:spPr>
          <a:xfrm>
            <a:off x="2065910" y="6208919"/>
            <a:ext cx="482269"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x2</a:t>
            </a:r>
          </a:p>
        </p:txBody>
      </p:sp>
      <p:sp>
        <p:nvSpPr>
          <p:cNvPr id="36" name="TextBox 35">
            <a:extLst>
              <a:ext uri="{FF2B5EF4-FFF2-40B4-BE49-F238E27FC236}">
                <a16:creationId xmlns:a16="http://schemas.microsoft.com/office/drawing/2014/main" id="{54E61723-45F8-4034-8B9E-8C9F84B7AB5E}"/>
              </a:ext>
            </a:extLst>
          </p:cNvPr>
          <p:cNvSpPr txBox="1"/>
          <p:nvPr/>
        </p:nvSpPr>
        <p:spPr>
          <a:xfrm>
            <a:off x="1946707" y="1299660"/>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endParaRPr lang="en-US" sz="1250" dirty="0">
              <a:latin typeface="Roboto" panose="02000000000000000000" pitchFamily="2" charset="0"/>
              <a:ea typeface="Roboto" panose="02000000000000000000" pitchFamily="2" charset="0"/>
            </a:endParaRPr>
          </a:p>
        </p:txBody>
      </p:sp>
      <p:sp>
        <p:nvSpPr>
          <p:cNvPr id="37" name="TextBox 36">
            <a:extLst>
              <a:ext uri="{FF2B5EF4-FFF2-40B4-BE49-F238E27FC236}">
                <a16:creationId xmlns:a16="http://schemas.microsoft.com/office/drawing/2014/main" id="{1BC9D9C7-C042-4B4F-9083-7BEA2C65241C}"/>
              </a:ext>
            </a:extLst>
          </p:cNvPr>
          <p:cNvSpPr txBox="1"/>
          <p:nvPr/>
        </p:nvSpPr>
        <p:spPr>
          <a:xfrm>
            <a:off x="5403778" y="496658"/>
            <a:ext cx="1814045" cy="1054135"/>
          </a:xfrm>
          <a:prstGeom prst="rect">
            <a:avLst/>
          </a:prstGeom>
          <a:noFill/>
        </p:spPr>
        <p:txBody>
          <a:bodyPr wrap="square" rtlCol="0">
            <a:spAutoFit/>
          </a:bodyPr>
          <a:lstStyle/>
          <a:p>
            <a:pPr algn="ctr"/>
            <a:r>
              <a:rPr lang="en-US" sz="1250" b="1" dirty="0">
                <a:latin typeface="Roboto" panose="02000000000000000000" pitchFamily="2" charset="0"/>
                <a:ea typeface="Roboto" panose="02000000000000000000" pitchFamily="2" charset="0"/>
              </a:rPr>
              <a:t>Use the screw from Step 18 to fasten the motor to the mount. Be careful not to over tighten the screw. </a:t>
            </a:r>
          </a:p>
        </p:txBody>
      </p:sp>
      <p:pic>
        <p:nvPicPr>
          <p:cNvPr id="46" name="Picture 45">
            <a:extLst>
              <a:ext uri="{FF2B5EF4-FFF2-40B4-BE49-F238E27FC236}">
                <a16:creationId xmlns:a16="http://schemas.microsoft.com/office/drawing/2014/main" id="{B42430C3-DD78-4793-BC31-C17CE8B8C3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3790" y="7533663"/>
            <a:ext cx="328276" cy="328276"/>
          </a:xfrm>
          <a:prstGeom prst="rect">
            <a:avLst/>
          </a:prstGeom>
        </p:spPr>
      </p:pic>
      <p:pic>
        <p:nvPicPr>
          <p:cNvPr id="47" name="Picture 46">
            <a:extLst>
              <a:ext uri="{FF2B5EF4-FFF2-40B4-BE49-F238E27FC236}">
                <a16:creationId xmlns:a16="http://schemas.microsoft.com/office/drawing/2014/main" id="{304F0B64-8AA8-46FB-ADE6-C80D4ED586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3226" y="8167681"/>
            <a:ext cx="476250" cy="476250"/>
          </a:xfrm>
          <a:prstGeom prst="rect">
            <a:avLst/>
          </a:prstGeom>
        </p:spPr>
      </p:pic>
      <p:sp>
        <p:nvSpPr>
          <p:cNvPr id="48" name="TextBox 47">
            <a:extLst>
              <a:ext uri="{FF2B5EF4-FFF2-40B4-BE49-F238E27FC236}">
                <a16:creationId xmlns:a16="http://schemas.microsoft.com/office/drawing/2014/main" id="{1B0E04CF-833A-410E-86A8-F438701B22C5}"/>
              </a:ext>
            </a:extLst>
          </p:cNvPr>
          <p:cNvSpPr txBox="1"/>
          <p:nvPr/>
        </p:nvSpPr>
        <p:spPr>
          <a:xfrm>
            <a:off x="1789481" y="8405806"/>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x8</a:t>
            </a:r>
            <a:endParaRPr lang="en-US" sz="1250" dirty="0">
              <a:latin typeface="Roboto" panose="02000000000000000000" pitchFamily="2" charset="0"/>
              <a:ea typeface="Roboto" panose="02000000000000000000" pitchFamily="2" charset="0"/>
            </a:endParaRPr>
          </a:p>
        </p:txBody>
      </p:sp>
      <p:grpSp>
        <p:nvGrpSpPr>
          <p:cNvPr id="2" name="Group 1">
            <a:extLst>
              <a:ext uri="{FF2B5EF4-FFF2-40B4-BE49-F238E27FC236}">
                <a16:creationId xmlns:a16="http://schemas.microsoft.com/office/drawing/2014/main" id="{FE2F5471-A49E-47A9-BCDA-38C5C00A4E52}"/>
              </a:ext>
            </a:extLst>
          </p:cNvPr>
          <p:cNvGrpSpPr/>
          <p:nvPr/>
        </p:nvGrpSpPr>
        <p:grpSpPr>
          <a:xfrm>
            <a:off x="1347208" y="6687721"/>
            <a:ext cx="521404" cy="498294"/>
            <a:chOff x="5388830" y="26750886"/>
            <a:chExt cx="2085617" cy="1993174"/>
          </a:xfrm>
        </p:grpSpPr>
        <p:pic>
          <p:nvPicPr>
            <p:cNvPr id="30" name="Picture 29">
              <a:extLst>
                <a:ext uri="{FF2B5EF4-FFF2-40B4-BE49-F238E27FC236}">
                  <a16:creationId xmlns:a16="http://schemas.microsoft.com/office/drawing/2014/main" id="{64D90CA7-4CEE-4244-BD12-8FCF2EE683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8830" y="26750886"/>
              <a:ext cx="1929075" cy="1993174"/>
            </a:xfrm>
            <a:prstGeom prst="rect">
              <a:avLst/>
            </a:prstGeom>
          </p:spPr>
        </p:pic>
        <p:pic>
          <p:nvPicPr>
            <p:cNvPr id="39" name="Picture 38">
              <a:extLst>
                <a:ext uri="{FF2B5EF4-FFF2-40B4-BE49-F238E27FC236}">
                  <a16:creationId xmlns:a16="http://schemas.microsoft.com/office/drawing/2014/main" id="{3C3D79B8-E228-4E72-8231-FA4161A62C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1363" y="26772813"/>
              <a:ext cx="313084" cy="512320"/>
            </a:xfrm>
            <a:prstGeom prst="rect">
              <a:avLst/>
            </a:prstGeom>
          </p:spPr>
        </p:pic>
      </p:grpSp>
      <p:pic>
        <p:nvPicPr>
          <p:cNvPr id="49" name="Picture 48">
            <a:extLst>
              <a:ext uri="{FF2B5EF4-FFF2-40B4-BE49-F238E27FC236}">
                <a16:creationId xmlns:a16="http://schemas.microsoft.com/office/drawing/2014/main" id="{07AD221D-DF59-4845-A4A9-287DF7A37B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39171" y="7248492"/>
            <a:ext cx="2487849" cy="2514600"/>
          </a:xfrm>
          <a:prstGeom prst="rect">
            <a:avLst/>
          </a:prstGeom>
        </p:spPr>
      </p:pic>
      <p:sp>
        <p:nvSpPr>
          <p:cNvPr id="51" name="TextBox 50">
            <a:extLst>
              <a:ext uri="{FF2B5EF4-FFF2-40B4-BE49-F238E27FC236}">
                <a16:creationId xmlns:a16="http://schemas.microsoft.com/office/drawing/2014/main" id="{0A7FB388-E71A-497E-AA15-B1424E08B667}"/>
              </a:ext>
            </a:extLst>
          </p:cNvPr>
          <p:cNvSpPr txBox="1"/>
          <p:nvPr/>
        </p:nvSpPr>
        <p:spPr>
          <a:xfrm>
            <a:off x="5930217" y="8011869"/>
            <a:ext cx="488957"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x2</a:t>
            </a:r>
          </a:p>
        </p:txBody>
      </p:sp>
      <p:sp>
        <p:nvSpPr>
          <p:cNvPr id="52" name="TextBox 51">
            <a:extLst>
              <a:ext uri="{FF2B5EF4-FFF2-40B4-BE49-F238E27FC236}">
                <a16:creationId xmlns:a16="http://schemas.microsoft.com/office/drawing/2014/main" id="{EAE272B4-E409-4717-A37B-1201059CA172}"/>
              </a:ext>
            </a:extLst>
          </p:cNvPr>
          <p:cNvSpPr txBox="1"/>
          <p:nvPr/>
        </p:nvSpPr>
        <p:spPr>
          <a:xfrm>
            <a:off x="6120604" y="4013251"/>
            <a:ext cx="460652" cy="284693"/>
          </a:xfrm>
          <a:prstGeom prst="rect">
            <a:avLst/>
          </a:prstGeom>
          <a:noFill/>
        </p:spPr>
        <p:txBody>
          <a:bodyPr wrap="square" rtlCol="0">
            <a:spAutoFit/>
          </a:bodyPr>
          <a:lstStyle/>
          <a:p>
            <a:pPr algn="ctr"/>
            <a:r>
              <a:rPr lang="en-US" sz="1250" dirty="0">
                <a:latin typeface="Roboto" panose="02000000000000000000" pitchFamily="2" charset="0"/>
                <a:ea typeface="Roboto" panose="02000000000000000000" pitchFamily="2" charset="0"/>
              </a:rPr>
              <a:t>M1</a:t>
            </a:r>
          </a:p>
        </p:txBody>
      </p:sp>
      <p:sp>
        <p:nvSpPr>
          <p:cNvPr id="53" name="TextBox 52">
            <a:extLst>
              <a:ext uri="{FF2B5EF4-FFF2-40B4-BE49-F238E27FC236}">
                <a16:creationId xmlns:a16="http://schemas.microsoft.com/office/drawing/2014/main" id="{A79973C0-C407-4E5E-AAD3-BC8CF608E300}"/>
              </a:ext>
            </a:extLst>
          </p:cNvPr>
          <p:cNvSpPr txBox="1"/>
          <p:nvPr/>
        </p:nvSpPr>
        <p:spPr>
          <a:xfrm>
            <a:off x="4787543" y="4013251"/>
            <a:ext cx="460652" cy="284693"/>
          </a:xfrm>
          <a:prstGeom prst="rect">
            <a:avLst/>
          </a:prstGeom>
          <a:noFill/>
        </p:spPr>
        <p:txBody>
          <a:bodyPr wrap="square" rtlCol="0">
            <a:spAutoFit/>
          </a:bodyPr>
          <a:lstStyle/>
          <a:p>
            <a:pPr algn="ctr"/>
            <a:r>
              <a:rPr lang="en-US" sz="1250" dirty="0">
                <a:latin typeface="Roboto" panose="02000000000000000000" pitchFamily="2" charset="0"/>
                <a:ea typeface="Roboto" panose="02000000000000000000" pitchFamily="2" charset="0"/>
              </a:rPr>
              <a:t>M0</a:t>
            </a:r>
          </a:p>
        </p:txBody>
      </p:sp>
      <p:cxnSp>
        <p:nvCxnSpPr>
          <p:cNvPr id="31" name="Straight Arrow Connector 30">
            <a:extLst>
              <a:ext uri="{FF2B5EF4-FFF2-40B4-BE49-F238E27FC236}">
                <a16:creationId xmlns:a16="http://schemas.microsoft.com/office/drawing/2014/main" id="{8D5EBFD8-1D5C-4F8A-9093-2A9A4FBD32B9}"/>
              </a:ext>
            </a:extLst>
          </p:cNvPr>
          <p:cNvCxnSpPr>
            <a:cxnSpLocks/>
          </p:cNvCxnSpPr>
          <p:nvPr/>
        </p:nvCxnSpPr>
        <p:spPr>
          <a:xfrm flipV="1">
            <a:off x="4977740" y="2760964"/>
            <a:ext cx="190196" cy="124211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9204C4E-43E2-4377-9BD6-61EAE7B3BD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3716" y="454961"/>
            <a:ext cx="976494" cy="900732"/>
          </a:xfrm>
          <a:prstGeom prst="rect">
            <a:avLst/>
          </a:prstGeom>
        </p:spPr>
      </p:pic>
    </p:spTree>
    <p:extLst>
      <p:ext uri="{BB962C8B-B14F-4D97-AF65-F5344CB8AC3E}">
        <p14:creationId xmlns:p14="http://schemas.microsoft.com/office/powerpoint/2010/main" val="247611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6F61AF0-149E-4C9C-9776-7D4019863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8127" y="499105"/>
            <a:ext cx="4739596" cy="3976492"/>
          </a:xfrm>
          <a:prstGeom prst="rect">
            <a:avLst/>
          </a:prstGeom>
        </p:spPr>
      </p:pic>
      <p:pic>
        <p:nvPicPr>
          <p:cNvPr id="21" name="Picture 20">
            <a:extLst>
              <a:ext uri="{FF2B5EF4-FFF2-40B4-BE49-F238E27FC236}">
                <a16:creationId xmlns:a16="http://schemas.microsoft.com/office/drawing/2014/main" id="{AA60B104-85DB-4746-9A22-D834D47BB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099" y="5514308"/>
            <a:ext cx="2288055" cy="777738"/>
          </a:xfrm>
          <a:prstGeom prst="rect">
            <a:avLst/>
          </a:prstGeom>
        </p:spPr>
      </p:pic>
      <p:pic>
        <p:nvPicPr>
          <p:cNvPr id="17" name="Picture 16">
            <a:extLst>
              <a:ext uri="{FF2B5EF4-FFF2-40B4-BE49-F238E27FC236}">
                <a16:creationId xmlns:a16="http://schemas.microsoft.com/office/drawing/2014/main" id="{49E73AED-B977-4651-B9F8-D4C09830F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525" y="441831"/>
            <a:ext cx="891499" cy="901085"/>
          </a:xfrm>
          <a:prstGeom prst="rect">
            <a:avLst/>
          </a:prstGeom>
        </p:spPr>
      </p:pic>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198139" y="258196"/>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25</a:t>
            </a:r>
          </a:p>
        </p:txBody>
      </p:sp>
      <p:sp>
        <p:nvSpPr>
          <p:cNvPr id="9" name="TextBox 8">
            <a:extLst>
              <a:ext uri="{FF2B5EF4-FFF2-40B4-BE49-F238E27FC236}">
                <a16:creationId xmlns:a16="http://schemas.microsoft.com/office/drawing/2014/main" id="{78775E8F-FE1E-469B-AEB5-85326E965A26}"/>
              </a:ext>
            </a:extLst>
          </p:cNvPr>
          <p:cNvSpPr txBox="1"/>
          <p:nvPr/>
        </p:nvSpPr>
        <p:spPr>
          <a:xfrm>
            <a:off x="198139" y="5261185"/>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26</a:t>
            </a:r>
          </a:p>
        </p:txBody>
      </p:sp>
      <p:sp>
        <p:nvSpPr>
          <p:cNvPr id="3" name="Rectangle: Rounded Corners 2">
            <a:extLst>
              <a:ext uri="{FF2B5EF4-FFF2-40B4-BE49-F238E27FC236}">
                <a16:creationId xmlns:a16="http://schemas.microsoft.com/office/drawing/2014/main" id="{6DF6F3AB-480F-492B-A62E-1B2E6DA4BD22}"/>
              </a:ext>
            </a:extLst>
          </p:cNvPr>
          <p:cNvSpPr/>
          <p:nvPr/>
        </p:nvSpPr>
        <p:spPr>
          <a:xfrm>
            <a:off x="989084" y="291121"/>
            <a:ext cx="1389042" cy="1286357"/>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9D04CFCE-CC23-4BD0-9B75-29462ED86D35}"/>
              </a:ext>
            </a:extLst>
          </p:cNvPr>
          <p:cNvSpPr/>
          <p:nvPr/>
        </p:nvSpPr>
        <p:spPr>
          <a:xfrm>
            <a:off x="1070601" y="5261185"/>
            <a:ext cx="2679241" cy="3606089"/>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35" name="TextBox 34">
            <a:extLst>
              <a:ext uri="{FF2B5EF4-FFF2-40B4-BE49-F238E27FC236}">
                <a16:creationId xmlns:a16="http://schemas.microsoft.com/office/drawing/2014/main" id="{3692C3F6-1B63-49E2-9190-AFECD2E75F55}"/>
              </a:ext>
            </a:extLst>
          </p:cNvPr>
          <p:cNvSpPr txBox="1"/>
          <p:nvPr/>
        </p:nvSpPr>
        <p:spPr>
          <a:xfrm>
            <a:off x="2022495" y="6936512"/>
            <a:ext cx="444354"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x2</a:t>
            </a:r>
          </a:p>
        </p:txBody>
      </p:sp>
      <p:sp>
        <p:nvSpPr>
          <p:cNvPr id="38" name="TextBox 37">
            <a:extLst>
              <a:ext uri="{FF2B5EF4-FFF2-40B4-BE49-F238E27FC236}">
                <a16:creationId xmlns:a16="http://schemas.microsoft.com/office/drawing/2014/main" id="{9B01E21F-328B-46DE-8EF0-BDA10EB89618}"/>
              </a:ext>
            </a:extLst>
          </p:cNvPr>
          <p:cNvSpPr txBox="1"/>
          <p:nvPr/>
        </p:nvSpPr>
        <p:spPr>
          <a:xfrm>
            <a:off x="3246122" y="6266754"/>
            <a:ext cx="499071"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x2</a:t>
            </a:r>
          </a:p>
        </p:txBody>
      </p:sp>
      <p:sp>
        <p:nvSpPr>
          <p:cNvPr id="36" name="TextBox 35">
            <a:extLst>
              <a:ext uri="{FF2B5EF4-FFF2-40B4-BE49-F238E27FC236}">
                <a16:creationId xmlns:a16="http://schemas.microsoft.com/office/drawing/2014/main" id="{54E61723-45F8-4034-8B9E-8C9F84B7AB5E}"/>
              </a:ext>
            </a:extLst>
          </p:cNvPr>
          <p:cNvSpPr txBox="1"/>
          <p:nvPr/>
        </p:nvSpPr>
        <p:spPr>
          <a:xfrm>
            <a:off x="1831592" y="1116175"/>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endParaRPr lang="en-US" sz="1250" dirty="0">
              <a:latin typeface="Roboto" panose="02000000000000000000" pitchFamily="2" charset="0"/>
              <a:ea typeface="Roboto" panose="02000000000000000000" pitchFamily="2" charset="0"/>
            </a:endParaRPr>
          </a:p>
        </p:txBody>
      </p:sp>
      <p:sp>
        <p:nvSpPr>
          <p:cNvPr id="37" name="TextBox 36">
            <a:extLst>
              <a:ext uri="{FF2B5EF4-FFF2-40B4-BE49-F238E27FC236}">
                <a16:creationId xmlns:a16="http://schemas.microsoft.com/office/drawing/2014/main" id="{1BC9D9C7-C042-4B4F-9083-7BEA2C65241C}"/>
              </a:ext>
            </a:extLst>
          </p:cNvPr>
          <p:cNvSpPr txBox="1"/>
          <p:nvPr/>
        </p:nvSpPr>
        <p:spPr>
          <a:xfrm>
            <a:off x="1070601" y="2570385"/>
            <a:ext cx="1246163" cy="861774"/>
          </a:xfrm>
          <a:prstGeom prst="rect">
            <a:avLst/>
          </a:prstGeom>
          <a:noFill/>
        </p:spPr>
        <p:txBody>
          <a:bodyPr wrap="square" rtlCol="0">
            <a:spAutoFit/>
          </a:bodyPr>
          <a:lstStyle/>
          <a:p>
            <a:pPr algn="ctr"/>
            <a:r>
              <a:rPr lang="en-US" sz="1250" b="1" dirty="0">
                <a:latin typeface="Roboto" panose="02000000000000000000" pitchFamily="2" charset="0"/>
                <a:ea typeface="Roboto" panose="02000000000000000000" pitchFamily="2" charset="0"/>
              </a:rPr>
              <a:t>Tighten the set screw down on the motor shaft.</a:t>
            </a:r>
          </a:p>
        </p:txBody>
      </p:sp>
      <p:pic>
        <p:nvPicPr>
          <p:cNvPr id="47" name="Picture 46">
            <a:extLst>
              <a:ext uri="{FF2B5EF4-FFF2-40B4-BE49-F238E27FC236}">
                <a16:creationId xmlns:a16="http://schemas.microsoft.com/office/drawing/2014/main" id="{304F0B64-8AA8-46FB-ADE6-C80D4ED586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2863" y="6524187"/>
            <a:ext cx="476250" cy="476250"/>
          </a:xfrm>
          <a:prstGeom prst="rect">
            <a:avLst/>
          </a:prstGeom>
        </p:spPr>
      </p:pic>
      <p:sp>
        <p:nvSpPr>
          <p:cNvPr id="48" name="TextBox 47">
            <a:extLst>
              <a:ext uri="{FF2B5EF4-FFF2-40B4-BE49-F238E27FC236}">
                <a16:creationId xmlns:a16="http://schemas.microsoft.com/office/drawing/2014/main" id="{1B0E04CF-833A-410E-86A8-F438701B22C5}"/>
              </a:ext>
            </a:extLst>
          </p:cNvPr>
          <p:cNvSpPr txBox="1"/>
          <p:nvPr/>
        </p:nvSpPr>
        <p:spPr>
          <a:xfrm>
            <a:off x="2996749" y="6844625"/>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x6</a:t>
            </a:r>
            <a:endParaRPr lang="en-US" sz="1250" dirty="0">
              <a:latin typeface="Roboto" panose="02000000000000000000" pitchFamily="2" charset="0"/>
              <a:ea typeface="Roboto" panose="02000000000000000000" pitchFamily="2" charset="0"/>
            </a:endParaRPr>
          </a:p>
        </p:txBody>
      </p:sp>
      <p:pic>
        <p:nvPicPr>
          <p:cNvPr id="40" name="Picture 39">
            <a:extLst>
              <a:ext uri="{FF2B5EF4-FFF2-40B4-BE49-F238E27FC236}">
                <a16:creationId xmlns:a16="http://schemas.microsoft.com/office/drawing/2014/main" id="{45A64FA9-03F5-4EBA-AF92-D4F6DFB076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6594" y="6530171"/>
            <a:ext cx="964978" cy="396713"/>
          </a:xfrm>
          <a:prstGeom prst="rect">
            <a:avLst/>
          </a:prstGeom>
        </p:spPr>
      </p:pic>
      <p:pic>
        <p:nvPicPr>
          <p:cNvPr id="24" name="Picture 23">
            <a:extLst>
              <a:ext uri="{FF2B5EF4-FFF2-40B4-BE49-F238E27FC236}">
                <a16:creationId xmlns:a16="http://schemas.microsoft.com/office/drawing/2014/main" id="{4746DCF4-3B17-4AF5-AD3C-A8FBDB9A8D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7442" y="7284952"/>
            <a:ext cx="1508367" cy="692727"/>
          </a:xfrm>
          <a:prstGeom prst="rect">
            <a:avLst/>
          </a:prstGeom>
        </p:spPr>
      </p:pic>
      <p:sp>
        <p:nvSpPr>
          <p:cNvPr id="41" name="TextBox 40">
            <a:extLst>
              <a:ext uri="{FF2B5EF4-FFF2-40B4-BE49-F238E27FC236}">
                <a16:creationId xmlns:a16="http://schemas.microsoft.com/office/drawing/2014/main" id="{CD5CE827-7944-4DC2-8D64-37169637C87A}"/>
              </a:ext>
            </a:extLst>
          </p:cNvPr>
          <p:cNvSpPr txBox="1"/>
          <p:nvPr/>
        </p:nvSpPr>
        <p:spPr>
          <a:xfrm>
            <a:off x="2655398" y="7840890"/>
            <a:ext cx="470398"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x2</a:t>
            </a:r>
          </a:p>
        </p:txBody>
      </p:sp>
      <p:pic>
        <p:nvPicPr>
          <p:cNvPr id="42" name="Picture 41">
            <a:extLst>
              <a:ext uri="{FF2B5EF4-FFF2-40B4-BE49-F238E27FC236}">
                <a16:creationId xmlns:a16="http://schemas.microsoft.com/office/drawing/2014/main" id="{B03F354F-4E76-4548-B5AD-AF678DD1B8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2218" y="8215352"/>
            <a:ext cx="391932" cy="391932"/>
          </a:xfrm>
          <a:prstGeom prst="rect">
            <a:avLst/>
          </a:prstGeom>
        </p:spPr>
      </p:pic>
      <p:sp>
        <p:nvSpPr>
          <p:cNvPr id="43" name="TextBox 42">
            <a:extLst>
              <a:ext uri="{FF2B5EF4-FFF2-40B4-BE49-F238E27FC236}">
                <a16:creationId xmlns:a16="http://schemas.microsoft.com/office/drawing/2014/main" id="{CCA98D04-5A07-45FD-BC48-A2E690ACB67C}"/>
              </a:ext>
            </a:extLst>
          </p:cNvPr>
          <p:cNvSpPr txBox="1"/>
          <p:nvPr/>
        </p:nvSpPr>
        <p:spPr>
          <a:xfrm>
            <a:off x="1830202" y="8411318"/>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x6</a:t>
            </a:r>
            <a:r>
              <a:rPr lang="en-US" sz="1250" dirty="0">
                <a:latin typeface="Roboto" panose="02000000000000000000" pitchFamily="2" charset="0"/>
                <a:ea typeface="Roboto" panose="02000000000000000000" pitchFamily="2" charset="0"/>
              </a:rPr>
              <a:t>(12mm)</a:t>
            </a:r>
          </a:p>
        </p:txBody>
      </p:sp>
      <p:pic>
        <p:nvPicPr>
          <p:cNvPr id="27" name="Picture 26">
            <a:extLst>
              <a:ext uri="{FF2B5EF4-FFF2-40B4-BE49-F238E27FC236}">
                <a16:creationId xmlns:a16="http://schemas.microsoft.com/office/drawing/2014/main" id="{0E136FC2-43A2-4727-BBFE-076FAAC38A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27208" y="5861349"/>
            <a:ext cx="3440436" cy="3269148"/>
          </a:xfrm>
          <a:prstGeom prst="rect">
            <a:avLst/>
          </a:prstGeom>
        </p:spPr>
      </p:pic>
    </p:spTree>
    <p:extLst>
      <p:ext uri="{BB962C8B-B14F-4D97-AF65-F5344CB8AC3E}">
        <p14:creationId xmlns:p14="http://schemas.microsoft.com/office/powerpoint/2010/main" val="124598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4E904B4C-1BE5-4FBF-8648-B6C06C8DA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748" y="5556466"/>
            <a:ext cx="1419700" cy="863939"/>
          </a:xfrm>
          <a:prstGeom prst="rect">
            <a:avLst/>
          </a:prstGeom>
        </p:spPr>
      </p:pic>
      <p:pic>
        <p:nvPicPr>
          <p:cNvPr id="12" name="Picture 11">
            <a:extLst>
              <a:ext uri="{FF2B5EF4-FFF2-40B4-BE49-F238E27FC236}">
                <a16:creationId xmlns:a16="http://schemas.microsoft.com/office/drawing/2014/main" id="{CA5EA4B2-9F2F-417C-9616-DA7763A8A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145" y="1995430"/>
            <a:ext cx="4709971" cy="2866187"/>
          </a:xfrm>
          <a:prstGeom prst="rect">
            <a:avLst/>
          </a:prstGeom>
        </p:spPr>
      </p:pic>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167677" y="278632"/>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27</a:t>
            </a:r>
          </a:p>
        </p:txBody>
      </p:sp>
      <p:sp>
        <p:nvSpPr>
          <p:cNvPr id="9" name="TextBox 8">
            <a:extLst>
              <a:ext uri="{FF2B5EF4-FFF2-40B4-BE49-F238E27FC236}">
                <a16:creationId xmlns:a16="http://schemas.microsoft.com/office/drawing/2014/main" id="{78775E8F-FE1E-469B-AEB5-85326E965A26}"/>
              </a:ext>
            </a:extLst>
          </p:cNvPr>
          <p:cNvSpPr txBox="1"/>
          <p:nvPr/>
        </p:nvSpPr>
        <p:spPr>
          <a:xfrm>
            <a:off x="238671" y="5261185"/>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28</a:t>
            </a:r>
          </a:p>
        </p:txBody>
      </p:sp>
      <p:sp>
        <p:nvSpPr>
          <p:cNvPr id="11" name="Rectangle: Rounded Corners 10">
            <a:extLst>
              <a:ext uri="{FF2B5EF4-FFF2-40B4-BE49-F238E27FC236}">
                <a16:creationId xmlns:a16="http://schemas.microsoft.com/office/drawing/2014/main" id="{9D04CFCE-CC23-4BD0-9B75-29462ED86D35}"/>
              </a:ext>
            </a:extLst>
          </p:cNvPr>
          <p:cNvSpPr/>
          <p:nvPr/>
        </p:nvSpPr>
        <p:spPr>
          <a:xfrm>
            <a:off x="1070601" y="5261185"/>
            <a:ext cx="6225525" cy="1638595"/>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35" name="TextBox 34">
            <a:extLst>
              <a:ext uri="{FF2B5EF4-FFF2-40B4-BE49-F238E27FC236}">
                <a16:creationId xmlns:a16="http://schemas.microsoft.com/office/drawing/2014/main" id="{3692C3F6-1B63-49E2-9190-AFECD2E75F55}"/>
              </a:ext>
            </a:extLst>
          </p:cNvPr>
          <p:cNvSpPr txBox="1"/>
          <p:nvPr/>
        </p:nvSpPr>
        <p:spPr>
          <a:xfrm>
            <a:off x="3741955" y="5735989"/>
            <a:ext cx="481838"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x2</a:t>
            </a:r>
          </a:p>
        </p:txBody>
      </p:sp>
      <p:sp>
        <p:nvSpPr>
          <p:cNvPr id="38" name="TextBox 37">
            <a:extLst>
              <a:ext uri="{FF2B5EF4-FFF2-40B4-BE49-F238E27FC236}">
                <a16:creationId xmlns:a16="http://schemas.microsoft.com/office/drawing/2014/main" id="{9B01E21F-328B-46DE-8EF0-BDA10EB89618}"/>
              </a:ext>
            </a:extLst>
          </p:cNvPr>
          <p:cNvSpPr txBox="1"/>
          <p:nvPr/>
        </p:nvSpPr>
        <p:spPr>
          <a:xfrm>
            <a:off x="2438956" y="6192657"/>
            <a:ext cx="503833"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x1</a:t>
            </a:r>
          </a:p>
        </p:txBody>
      </p:sp>
      <p:sp>
        <p:nvSpPr>
          <p:cNvPr id="36" name="TextBox 35">
            <a:extLst>
              <a:ext uri="{FF2B5EF4-FFF2-40B4-BE49-F238E27FC236}">
                <a16:creationId xmlns:a16="http://schemas.microsoft.com/office/drawing/2014/main" id="{54E61723-45F8-4034-8B9E-8C9F84B7AB5E}"/>
              </a:ext>
            </a:extLst>
          </p:cNvPr>
          <p:cNvSpPr txBox="1"/>
          <p:nvPr/>
        </p:nvSpPr>
        <p:spPr>
          <a:xfrm>
            <a:off x="2424673" y="1436271"/>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pic>
        <p:nvPicPr>
          <p:cNvPr id="47" name="Picture 46">
            <a:extLst>
              <a:ext uri="{FF2B5EF4-FFF2-40B4-BE49-F238E27FC236}">
                <a16:creationId xmlns:a16="http://schemas.microsoft.com/office/drawing/2014/main" id="{304F0B64-8AA8-46FB-ADE6-C80D4ED58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752" y="1012298"/>
            <a:ext cx="476250" cy="476250"/>
          </a:xfrm>
          <a:prstGeom prst="rect">
            <a:avLst/>
          </a:prstGeom>
        </p:spPr>
      </p:pic>
      <p:sp>
        <p:nvSpPr>
          <p:cNvPr id="41" name="TextBox 40">
            <a:extLst>
              <a:ext uri="{FF2B5EF4-FFF2-40B4-BE49-F238E27FC236}">
                <a16:creationId xmlns:a16="http://schemas.microsoft.com/office/drawing/2014/main" id="{CD5CE827-7944-4DC2-8D64-37169637C87A}"/>
              </a:ext>
            </a:extLst>
          </p:cNvPr>
          <p:cNvSpPr txBox="1"/>
          <p:nvPr/>
        </p:nvSpPr>
        <p:spPr>
          <a:xfrm>
            <a:off x="6617911" y="5723251"/>
            <a:ext cx="476250"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x2</a:t>
            </a:r>
          </a:p>
        </p:txBody>
      </p:sp>
      <p:sp>
        <p:nvSpPr>
          <p:cNvPr id="43" name="TextBox 42">
            <a:extLst>
              <a:ext uri="{FF2B5EF4-FFF2-40B4-BE49-F238E27FC236}">
                <a16:creationId xmlns:a16="http://schemas.microsoft.com/office/drawing/2014/main" id="{CCA98D04-5A07-45FD-BC48-A2E690ACB67C}"/>
              </a:ext>
            </a:extLst>
          </p:cNvPr>
          <p:cNvSpPr txBox="1"/>
          <p:nvPr/>
        </p:nvSpPr>
        <p:spPr>
          <a:xfrm>
            <a:off x="5225671" y="1469277"/>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r>
              <a:rPr lang="en-US" sz="1250" dirty="0">
                <a:latin typeface="Roboto" panose="02000000000000000000" pitchFamily="2" charset="0"/>
                <a:ea typeface="Roboto" panose="02000000000000000000" pitchFamily="2" charset="0"/>
              </a:rPr>
              <a:t>(8mm)</a:t>
            </a:r>
          </a:p>
        </p:txBody>
      </p:sp>
      <p:pic>
        <p:nvPicPr>
          <p:cNvPr id="14" name="Picture 13">
            <a:extLst>
              <a:ext uri="{FF2B5EF4-FFF2-40B4-BE49-F238E27FC236}">
                <a16:creationId xmlns:a16="http://schemas.microsoft.com/office/drawing/2014/main" id="{74CCBB06-EA42-4587-BD88-A85A8B7557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551" y="562360"/>
            <a:ext cx="1183447" cy="1124527"/>
          </a:xfrm>
          <a:prstGeom prst="rect">
            <a:avLst/>
          </a:prstGeom>
        </p:spPr>
      </p:pic>
      <p:pic>
        <p:nvPicPr>
          <p:cNvPr id="19" name="Picture 18">
            <a:extLst>
              <a:ext uri="{FF2B5EF4-FFF2-40B4-BE49-F238E27FC236}">
                <a16:creationId xmlns:a16="http://schemas.microsoft.com/office/drawing/2014/main" id="{4FA2CE65-E444-471A-AE50-09BB25C541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0686" y="1312692"/>
            <a:ext cx="313171" cy="313171"/>
          </a:xfrm>
          <a:prstGeom prst="rect">
            <a:avLst/>
          </a:prstGeom>
        </p:spPr>
      </p:pic>
      <p:pic>
        <p:nvPicPr>
          <p:cNvPr id="25" name="Picture 24">
            <a:extLst>
              <a:ext uri="{FF2B5EF4-FFF2-40B4-BE49-F238E27FC236}">
                <a16:creationId xmlns:a16="http://schemas.microsoft.com/office/drawing/2014/main" id="{249861A7-5266-4926-8E76-4BB61AA6F2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4427" y="504889"/>
            <a:ext cx="1733825" cy="648472"/>
          </a:xfrm>
          <a:prstGeom prst="rect">
            <a:avLst/>
          </a:prstGeom>
        </p:spPr>
      </p:pic>
      <p:sp>
        <p:nvSpPr>
          <p:cNvPr id="3" name="Rectangle: Rounded Corners 2">
            <a:extLst>
              <a:ext uri="{FF2B5EF4-FFF2-40B4-BE49-F238E27FC236}">
                <a16:creationId xmlns:a16="http://schemas.microsoft.com/office/drawing/2014/main" id="{6DF6F3AB-480F-492B-A62E-1B2E6DA4BD22}"/>
              </a:ext>
            </a:extLst>
          </p:cNvPr>
          <p:cNvSpPr/>
          <p:nvPr/>
        </p:nvSpPr>
        <p:spPr>
          <a:xfrm>
            <a:off x="976104" y="318112"/>
            <a:ext cx="6221107" cy="1550010"/>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39" name="TextBox 38">
            <a:extLst>
              <a:ext uri="{FF2B5EF4-FFF2-40B4-BE49-F238E27FC236}">
                <a16:creationId xmlns:a16="http://schemas.microsoft.com/office/drawing/2014/main" id="{DFEC92EC-B1E0-4965-A027-48B6B724AAC0}"/>
              </a:ext>
            </a:extLst>
          </p:cNvPr>
          <p:cNvSpPr txBox="1"/>
          <p:nvPr/>
        </p:nvSpPr>
        <p:spPr>
          <a:xfrm>
            <a:off x="4266272" y="1001068"/>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endParaRPr lang="en-US" sz="1250" dirty="0">
              <a:latin typeface="Roboto" panose="02000000000000000000" pitchFamily="2" charset="0"/>
              <a:ea typeface="Roboto" panose="02000000000000000000" pitchFamily="2" charset="0"/>
            </a:endParaRPr>
          </a:p>
        </p:txBody>
      </p:sp>
      <p:sp>
        <p:nvSpPr>
          <p:cNvPr id="44" name="TextBox 43">
            <a:extLst>
              <a:ext uri="{FF2B5EF4-FFF2-40B4-BE49-F238E27FC236}">
                <a16:creationId xmlns:a16="http://schemas.microsoft.com/office/drawing/2014/main" id="{A950C74F-0CCE-462E-A451-B70A512B25AA}"/>
              </a:ext>
            </a:extLst>
          </p:cNvPr>
          <p:cNvSpPr txBox="1"/>
          <p:nvPr/>
        </p:nvSpPr>
        <p:spPr>
          <a:xfrm>
            <a:off x="3620882" y="139424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endParaRPr lang="en-US" sz="1250" dirty="0">
              <a:latin typeface="Roboto" panose="02000000000000000000" pitchFamily="2" charset="0"/>
              <a:ea typeface="Roboto" panose="02000000000000000000" pitchFamily="2" charset="0"/>
            </a:endParaRPr>
          </a:p>
        </p:txBody>
      </p:sp>
      <p:pic>
        <p:nvPicPr>
          <p:cNvPr id="22" name="Picture 21">
            <a:extLst>
              <a:ext uri="{FF2B5EF4-FFF2-40B4-BE49-F238E27FC236}">
                <a16:creationId xmlns:a16="http://schemas.microsoft.com/office/drawing/2014/main" id="{33AD2D9C-550A-4DC2-B419-940DBE62F1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96063" y="1012298"/>
            <a:ext cx="680938" cy="680938"/>
          </a:xfrm>
          <a:prstGeom prst="rect">
            <a:avLst/>
          </a:prstGeom>
        </p:spPr>
      </p:pic>
      <p:sp>
        <p:nvSpPr>
          <p:cNvPr id="45" name="TextBox 44">
            <a:extLst>
              <a:ext uri="{FF2B5EF4-FFF2-40B4-BE49-F238E27FC236}">
                <a16:creationId xmlns:a16="http://schemas.microsoft.com/office/drawing/2014/main" id="{67B970D1-1D6D-4013-82CC-B434DB6B250B}"/>
              </a:ext>
            </a:extLst>
          </p:cNvPr>
          <p:cNvSpPr txBox="1"/>
          <p:nvPr/>
        </p:nvSpPr>
        <p:spPr>
          <a:xfrm>
            <a:off x="5228287" y="695153"/>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r>
              <a:rPr lang="en-US" sz="1250" dirty="0">
                <a:latin typeface="Roboto" panose="02000000000000000000" pitchFamily="2" charset="0"/>
                <a:ea typeface="Roboto" panose="02000000000000000000" pitchFamily="2" charset="0"/>
              </a:rPr>
              <a:t>(16mm)</a:t>
            </a:r>
          </a:p>
        </p:txBody>
      </p:sp>
      <p:sp>
        <p:nvSpPr>
          <p:cNvPr id="46" name="TextBox 45">
            <a:extLst>
              <a:ext uri="{FF2B5EF4-FFF2-40B4-BE49-F238E27FC236}">
                <a16:creationId xmlns:a16="http://schemas.microsoft.com/office/drawing/2014/main" id="{72B11D39-4F76-4AA0-8D3A-1E776731AB68}"/>
              </a:ext>
            </a:extLst>
          </p:cNvPr>
          <p:cNvSpPr txBox="1"/>
          <p:nvPr/>
        </p:nvSpPr>
        <p:spPr>
          <a:xfrm>
            <a:off x="4943976" y="5702115"/>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r>
              <a:rPr lang="en-US" sz="1250" dirty="0">
                <a:latin typeface="Roboto" panose="02000000000000000000" pitchFamily="2" charset="0"/>
                <a:ea typeface="Roboto" panose="02000000000000000000" pitchFamily="2" charset="0"/>
              </a:rPr>
              <a:t>(20mm)</a:t>
            </a:r>
          </a:p>
        </p:txBody>
      </p:sp>
      <p:sp>
        <p:nvSpPr>
          <p:cNvPr id="49" name="TextBox 48">
            <a:extLst>
              <a:ext uri="{FF2B5EF4-FFF2-40B4-BE49-F238E27FC236}">
                <a16:creationId xmlns:a16="http://schemas.microsoft.com/office/drawing/2014/main" id="{DF78D619-9159-4E5E-8256-B945339DDF9E}"/>
              </a:ext>
            </a:extLst>
          </p:cNvPr>
          <p:cNvSpPr txBox="1"/>
          <p:nvPr/>
        </p:nvSpPr>
        <p:spPr>
          <a:xfrm>
            <a:off x="6591393" y="1264342"/>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endParaRPr lang="en-US" sz="1250" dirty="0">
              <a:latin typeface="Roboto" panose="02000000000000000000" pitchFamily="2" charset="0"/>
              <a:ea typeface="Roboto" panose="02000000000000000000" pitchFamily="2" charset="0"/>
            </a:endParaRPr>
          </a:p>
        </p:txBody>
      </p:sp>
      <p:sp>
        <p:nvSpPr>
          <p:cNvPr id="50" name="TextBox 49">
            <a:extLst>
              <a:ext uri="{FF2B5EF4-FFF2-40B4-BE49-F238E27FC236}">
                <a16:creationId xmlns:a16="http://schemas.microsoft.com/office/drawing/2014/main" id="{951E52D4-A6F6-4C59-B57A-E961BA45AA8B}"/>
              </a:ext>
            </a:extLst>
          </p:cNvPr>
          <p:cNvSpPr txBox="1"/>
          <p:nvPr/>
        </p:nvSpPr>
        <p:spPr>
          <a:xfrm>
            <a:off x="3459481" y="2698422"/>
            <a:ext cx="325007" cy="477054"/>
          </a:xfrm>
          <a:prstGeom prst="rect">
            <a:avLst/>
          </a:prstGeom>
          <a:noFill/>
        </p:spPr>
        <p:txBody>
          <a:bodyPr wrap="square" rtlCol="0">
            <a:spAutoFit/>
          </a:bodyPr>
          <a:lstStyle/>
          <a:p>
            <a:pPr algn="ctr"/>
            <a:r>
              <a:rPr lang="en-US" sz="1250" dirty="0">
                <a:latin typeface="Roboto" panose="02000000000000000000" pitchFamily="2" charset="0"/>
                <a:ea typeface="Roboto" panose="02000000000000000000" pitchFamily="2" charset="0"/>
              </a:rPr>
              <a:t>16</a:t>
            </a:r>
          </a:p>
        </p:txBody>
      </p:sp>
      <p:sp>
        <p:nvSpPr>
          <p:cNvPr id="51" name="TextBox 50">
            <a:extLst>
              <a:ext uri="{FF2B5EF4-FFF2-40B4-BE49-F238E27FC236}">
                <a16:creationId xmlns:a16="http://schemas.microsoft.com/office/drawing/2014/main" id="{5613154B-B91C-41B0-9EAD-52F3D38ECFD3}"/>
              </a:ext>
            </a:extLst>
          </p:cNvPr>
          <p:cNvSpPr txBox="1"/>
          <p:nvPr/>
        </p:nvSpPr>
        <p:spPr>
          <a:xfrm>
            <a:off x="4275111" y="2985175"/>
            <a:ext cx="325007" cy="284693"/>
          </a:xfrm>
          <a:prstGeom prst="rect">
            <a:avLst/>
          </a:prstGeom>
          <a:noFill/>
        </p:spPr>
        <p:txBody>
          <a:bodyPr wrap="square" rtlCol="0">
            <a:spAutoFit/>
          </a:bodyPr>
          <a:lstStyle/>
          <a:p>
            <a:pPr algn="ctr"/>
            <a:r>
              <a:rPr lang="en-US" sz="1250" dirty="0">
                <a:latin typeface="Roboto" panose="02000000000000000000" pitchFamily="2" charset="0"/>
                <a:ea typeface="Roboto" panose="02000000000000000000" pitchFamily="2" charset="0"/>
              </a:rPr>
              <a:t>8</a:t>
            </a:r>
          </a:p>
        </p:txBody>
      </p:sp>
      <p:cxnSp>
        <p:nvCxnSpPr>
          <p:cNvPr id="28" name="Straight Arrow Connector 27">
            <a:extLst>
              <a:ext uri="{FF2B5EF4-FFF2-40B4-BE49-F238E27FC236}">
                <a16:creationId xmlns:a16="http://schemas.microsoft.com/office/drawing/2014/main" id="{EABDDE38-2009-4F02-8E7B-8378F5D3E080}"/>
              </a:ext>
            </a:extLst>
          </p:cNvPr>
          <p:cNvCxnSpPr>
            <a:cxnSpLocks/>
            <a:stCxn id="50" idx="3"/>
          </p:cNvCxnSpPr>
          <p:nvPr/>
        </p:nvCxnSpPr>
        <p:spPr>
          <a:xfrm flipV="1">
            <a:off x="3784488" y="2638484"/>
            <a:ext cx="402030" cy="29846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84526B7-F413-4222-825C-69B1896EAF82}"/>
              </a:ext>
            </a:extLst>
          </p:cNvPr>
          <p:cNvCxnSpPr>
            <a:cxnSpLocks/>
            <a:stCxn id="50" idx="3"/>
          </p:cNvCxnSpPr>
          <p:nvPr/>
        </p:nvCxnSpPr>
        <p:spPr>
          <a:xfrm flipH="1">
            <a:off x="3574336" y="2936949"/>
            <a:ext cx="210152" cy="22012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041DF3-DDEA-4AAE-B28B-B99E25D12079}"/>
              </a:ext>
            </a:extLst>
          </p:cNvPr>
          <p:cNvCxnSpPr>
            <a:cxnSpLocks/>
          </p:cNvCxnSpPr>
          <p:nvPr/>
        </p:nvCxnSpPr>
        <p:spPr>
          <a:xfrm flipV="1">
            <a:off x="4549588" y="2722314"/>
            <a:ext cx="204694" cy="45268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8E61CC5-1067-4925-A5F8-0572C03317DC}"/>
              </a:ext>
            </a:extLst>
          </p:cNvPr>
          <p:cNvCxnSpPr>
            <a:cxnSpLocks/>
          </p:cNvCxnSpPr>
          <p:nvPr/>
        </p:nvCxnSpPr>
        <p:spPr>
          <a:xfrm flipH="1">
            <a:off x="4120947" y="3175000"/>
            <a:ext cx="428641" cy="10458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4045EC6D-4944-4D5F-89E6-AE0322047F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72925" y="504889"/>
            <a:ext cx="496560" cy="496560"/>
          </a:xfrm>
          <a:prstGeom prst="rect">
            <a:avLst/>
          </a:prstGeom>
        </p:spPr>
      </p:pic>
      <p:pic>
        <p:nvPicPr>
          <p:cNvPr id="63" name="Picture 62">
            <a:extLst>
              <a:ext uri="{FF2B5EF4-FFF2-40B4-BE49-F238E27FC236}">
                <a16:creationId xmlns:a16="http://schemas.microsoft.com/office/drawing/2014/main" id="{90EAA8E7-8E04-4B44-9D82-0544A898F5D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4535" y="7188915"/>
            <a:ext cx="4304136" cy="2619222"/>
          </a:xfrm>
          <a:prstGeom prst="rect">
            <a:avLst/>
          </a:prstGeom>
        </p:spPr>
      </p:pic>
      <p:pic>
        <p:nvPicPr>
          <p:cNvPr id="65" name="Picture 64">
            <a:extLst>
              <a:ext uri="{FF2B5EF4-FFF2-40B4-BE49-F238E27FC236}">
                <a16:creationId xmlns:a16="http://schemas.microsoft.com/office/drawing/2014/main" id="{C74D6D4F-D173-4E35-9090-B3DB781D381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49588" y="7463429"/>
            <a:ext cx="2876176" cy="2090465"/>
          </a:xfrm>
          <a:prstGeom prst="rect">
            <a:avLst/>
          </a:prstGeom>
        </p:spPr>
      </p:pic>
      <p:pic>
        <p:nvPicPr>
          <p:cNvPr id="69" name="Picture 68">
            <a:extLst>
              <a:ext uri="{FF2B5EF4-FFF2-40B4-BE49-F238E27FC236}">
                <a16:creationId xmlns:a16="http://schemas.microsoft.com/office/drawing/2014/main" id="{1FDC62F6-310D-4125-A234-9252DEB177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76095" y="5496147"/>
            <a:ext cx="866332" cy="376631"/>
          </a:xfrm>
          <a:prstGeom prst="rect">
            <a:avLst/>
          </a:prstGeom>
        </p:spPr>
      </p:pic>
      <p:pic>
        <p:nvPicPr>
          <p:cNvPr id="71" name="Picture 70">
            <a:extLst>
              <a:ext uri="{FF2B5EF4-FFF2-40B4-BE49-F238E27FC236}">
                <a16:creationId xmlns:a16="http://schemas.microsoft.com/office/drawing/2014/main" id="{B1F8F6F3-DB47-4DA0-9A49-751DDFF7B14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0322" y="5985124"/>
            <a:ext cx="831188" cy="831188"/>
          </a:xfrm>
          <a:prstGeom prst="rect">
            <a:avLst/>
          </a:prstGeom>
        </p:spPr>
      </p:pic>
      <p:pic>
        <p:nvPicPr>
          <p:cNvPr id="72" name="Picture 71">
            <a:extLst>
              <a:ext uri="{FF2B5EF4-FFF2-40B4-BE49-F238E27FC236}">
                <a16:creationId xmlns:a16="http://schemas.microsoft.com/office/drawing/2014/main" id="{0A76F3FC-7408-4C39-8074-747FC1CE45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4913" y="5414119"/>
            <a:ext cx="618262" cy="618262"/>
          </a:xfrm>
          <a:prstGeom prst="rect">
            <a:avLst/>
          </a:prstGeom>
        </p:spPr>
      </p:pic>
      <p:pic>
        <p:nvPicPr>
          <p:cNvPr id="73" name="Picture 72">
            <a:extLst>
              <a:ext uri="{FF2B5EF4-FFF2-40B4-BE49-F238E27FC236}">
                <a16:creationId xmlns:a16="http://schemas.microsoft.com/office/drawing/2014/main" id="{E280DF1F-0546-4EB2-891E-7958D936438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24152" y="6255573"/>
            <a:ext cx="391932" cy="391932"/>
          </a:xfrm>
          <a:prstGeom prst="rect">
            <a:avLst/>
          </a:prstGeom>
        </p:spPr>
      </p:pic>
      <p:pic>
        <p:nvPicPr>
          <p:cNvPr id="74" name="Picture 73">
            <a:extLst>
              <a:ext uri="{FF2B5EF4-FFF2-40B4-BE49-F238E27FC236}">
                <a16:creationId xmlns:a16="http://schemas.microsoft.com/office/drawing/2014/main" id="{B00F0D47-C7BB-40FB-B957-C32B0EEEA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260" y="5485125"/>
            <a:ext cx="476250" cy="476250"/>
          </a:xfrm>
          <a:prstGeom prst="rect">
            <a:avLst/>
          </a:prstGeom>
        </p:spPr>
      </p:pic>
      <p:sp>
        <p:nvSpPr>
          <p:cNvPr id="75" name="TextBox 74">
            <a:extLst>
              <a:ext uri="{FF2B5EF4-FFF2-40B4-BE49-F238E27FC236}">
                <a16:creationId xmlns:a16="http://schemas.microsoft.com/office/drawing/2014/main" id="{552D4719-6B27-4360-AB9E-CA7B0DD95FBE}"/>
              </a:ext>
            </a:extLst>
          </p:cNvPr>
          <p:cNvSpPr txBox="1"/>
          <p:nvPr/>
        </p:nvSpPr>
        <p:spPr>
          <a:xfrm>
            <a:off x="3717502" y="6530066"/>
            <a:ext cx="578505"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x1</a:t>
            </a:r>
          </a:p>
        </p:txBody>
      </p:sp>
      <p:sp>
        <p:nvSpPr>
          <p:cNvPr id="76" name="TextBox 75">
            <a:extLst>
              <a:ext uri="{FF2B5EF4-FFF2-40B4-BE49-F238E27FC236}">
                <a16:creationId xmlns:a16="http://schemas.microsoft.com/office/drawing/2014/main" id="{28AEF6A5-55DA-467E-88AA-80665A1FFD92}"/>
              </a:ext>
            </a:extLst>
          </p:cNvPr>
          <p:cNvSpPr txBox="1"/>
          <p:nvPr/>
        </p:nvSpPr>
        <p:spPr>
          <a:xfrm>
            <a:off x="4772082" y="6454582"/>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r>
              <a:rPr lang="en-US" sz="1250" dirty="0">
                <a:latin typeface="Roboto" panose="02000000000000000000" pitchFamily="2" charset="0"/>
                <a:ea typeface="Roboto" panose="02000000000000000000" pitchFamily="2" charset="0"/>
              </a:rPr>
              <a:t>(12mm)</a:t>
            </a:r>
          </a:p>
        </p:txBody>
      </p:sp>
      <p:sp>
        <p:nvSpPr>
          <p:cNvPr id="77" name="TextBox 76">
            <a:extLst>
              <a:ext uri="{FF2B5EF4-FFF2-40B4-BE49-F238E27FC236}">
                <a16:creationId xmlns:a16="http://schemas.microsoft.com/office/drawing/2014/main" id="{99FF626A-7EB5-4DE1-9E31-26D59F34D2E8}"/>
              </a:ext>
            </a:extLst>
          </p:cNvPr>
          <p:cNvSpPr txBox="1"/>
          <p:nvPr/>
        </p:nvSpPr>
        <p:spPr>
          <a:xfrm>
            <a:off x="1758864" y="7788740"/>
            <a:ext cx="325007" cy="477054"/>
          </a:xfrm>
          <a:prstGeom prst="rect">
            <a:avLst/>
          </a:prstGeom>
          <a:noFill/>
        </p:spPr>
        <p:txBody>
          <a:bodyPr wrap="square" rtlCol="0">
            <a:spAutoFit/>
          </a:bodyPr>
          <a:lstStyle/>
          <a:p>
            <a:pPr algn="ctr"/>
            <a:r>
              <a:rPr lang="en-US" sz="1250" dirty="0">
                <a:latin typeface="Roboto" panose="02000000000000000000" pitchFamily="2" charset="0"/>
                <a:ea typeface="Roboto" panose="02000000000000000000" pitchFamily="2" charset="0"/>
              </a:rPr>
              <a:t>20</a:t>
            </a:r>
          </a:p>
        </p:txBody>
      </p:sp>
      <p:cxnSp>
        <p:nvCxnSpPr>
          <p:cNvPr id="78" name="Straight Arrow Connector 77">
            <a:extLst>
              <a:ext uri="{FF2B5EF4-FFF2-40B4-BE49-F238E27FC236}">
                <a16:creationId xmlns:a16="http://schemas.microsoft.com/office/drawing/2014/main" id="{5ECE2372-DF90-49F5-9DD6-911A80CDA3AE}"/>
              </a:ext>
            </a:extLst>
          </p:cNvPr>
          <p:cNvCxnSpPr>
            <a:cxnSpLocks/>
            <a:stCxn id="77" idx="3"/>
          </p:cNvCxnSpPr>
          <p:nvPr/>
        </p:nvCxnSpPr>
        <p:spPr>
          <a:xfrm flipV="1">
            <a:off x="2083871" y="7747970"/>
            <a:ext cx="606120" cy="27929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BAEE586-10FD-4C02-AF44-E53B24D8EA15}"/>
              </a:ext>
            </a:extLst>
          </p:cNvPr>
          <p:cNvCxnSpPr>
            <a:cxnSpLocks/>
            <a:stCxn id="77" idx="3"/>
          </p:cNvCxnSpPr>
          <p:nvPr/>
        </p:nvCxnSpPr>
        <p:spPr>
          <a:xfrm flipH="1">
            <a:off x="2064545" y="8027267"/>
            <a:ext cx="19326" cy="26605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735D058F-11BF-417D-A944-647A759B4AD3}"/>
              </a:ext>
            </a:extLst>
          </p:cNvPr>
          <p:cNvSpPr txBox="1"/>
          <p:nvPr/>
        </p:nvSpPr>
        <p:spPr>
          <a:xfrm>
            <a:off x="2592529" y="8636856"/>
            <a:ext cx="325007" cy="477054"/>
          </a:xfrm>
          <a:prstGeom prst="rect">
            <a:avLst/>
          </a:prstGeom>
          <a:noFill/>
        </p:spPr>
        <p:txBody>
          <a:bodyPr wrap="square" rtlCol="0">
            <a:spAutoFit/>
          </a:bodyPr>
          <a:lstStyle/>
          <a:p>
            <a:pPr algn="ctr"/>
            <a:r>
              <a:rPr lang="en-US" sz="1250" dirty="0">
                <a:latin typeface="Roboto" panose="02000000000000000000" pitchFamily="2" charset="0"/>
                <a:ea typeface="Roboto" panose="02000000000000000000" pitchFamily="2" charset="0"/>
              </a:rPr>
              <a:t>12</a:t>
            </a:r>
          </a:p>
        </p:txBody>
      </p:sp>
      <p:cxnSp>
        <p:nvCxnSpPr>
          <p:cNvPr id="83" name="Straight Arrow Connector 82">
            <a:extLst>
              <a:ext uri="{FF2B5EF4-FFF2-40B4-BE49-F238E27FC236}">
                <a16:creationId xmlns:a16="http://schemas.microsoft.com/office/drawing/2014/main" id="{EEA3A0E7-7EA6-4664-A92A-987D68A8EB67}"/>
              </a:ext>
            </a:extLst>
          </p:cNvPr>
          <p:cNvCxnSpPr>
            <a:cxnSpLocks/>
            <a:stCxn id="82" idx="0"/>
          </p:cNvCxnSpPr>
          <p:nvPr/>
        </p:nvCxnSpPr>
        <p:spPr>
          <a:xfrm flipV="1">
            <a:off x="2755033" y="8148638"/>
            <a:ext cx="200099" cy="48821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61845EA-5F46-4608-BC3D-7270B21FB717}"/>
              </a:ext>
            </a:extLst>
          </p:cNvPr>
          <p:cNvCxnSpPr>
            <a:cxnSpLocks/>
            <a:stCxn id="82" idx="0"/>
          </p:cNvCxnSpPr>
          <p:nvPr/>
        </p:nvCxnSpPr>
        <p:spPr>
          <a:xfrm flipH="1" flipV="1">
            <a:off x="2524945" y="8541242"/>
            <a:ext cx="230088" cy="9561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336C0B54-D700-486C-8D73-85507999805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69302" y="6236403"/>
            <a:ext cx="436358" cy="436358"/>
          </a:xfrm>
          <a:prstGeom prst="rect">
            <a:avLst/>
          </a:prstGeom>
        </p:spPr>
      </p:pic>
      <p:sp>
        <p:nvSpPr>
          <p:cNvPr id="92" name="TextBox 91">
            <a:extLst>
              <a:ext uri="{FF2B5EF4-FFF2-40B4-BE49-F238E27FC236}">
                <a16:creationId xmlns:a16="http://schemas.microsoft.com/office/drawing/2014/main" id="{A958E773-F4AF-4B00-86EE-011A5BD03F57}"/>
              </a:ext>
            </a:extLst>
          </p:cNvPr>
          <p:cNvSpPr txBox="1"/>
          <p:nvPr/>
        </p:nvSpPr>
        <p:spPr>
          <a:xfrm>
            <a:off x="6589476" y="6451539"/>
            <a:ext cx="554052"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x2</a:t>
            </a:r>
          </a:p>
        </p:txBody>
      </p:sp>
    </p:spTree>
    <p:extLst>
      <p:ext uri="{BB962C8B-B14F-4D97-AF65-F5344CB8AC3E}">
        <p14:creationId xmlns:p14="http://schemas.microsoft.com/office/powerpoint/2010/main" val="3354804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439F54-504E-49DD-A2C7-68A92491D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569" y="622009"/>
            <a:ext cx="4414087" cy="3850097"/>
          </a:xfrm>
          <a:prstGeom prst="rect">
            <a:avLst/>
          </a:prstGeom>
        </p:spPr>
      </p:pic>
      <p:pic>
        <p:nvPicPr>
          <p:cNvPr id="22" name="Picture 21">
            <a:extLst>
              <a:ext uri="{FF2B5EF4-FFF2-40B4-BE49-F238E27FC236}">
                <a16:creationId xmlns:a16="http://schemas.microsoft.com/office/drawing/2014/main" id="{8676A678-10CE-4237-A7F9-7F4330209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7967" y="5411099"/>
            <a:ext cx="1513798" cy="921201"/>
          </a:xfrm>
          <a:prstGeom prst="rect">
            <a:avLst/>
          </a:prstGeom>
        </p:spPr>
      </p:pic>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189867" y="254185"/>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29</a:t>
            </a:r>
          </a:p>
        </p:txBody>
      </p:sp>
      <p:sp>
        <p:nvSpPr>
          <p:cNvPr id="9" name="TextBox 8">
            <a:extLst>
              <a:ext uri="{FF2B5EF4-FFF2-40B4-BE49-F238E27FC236}">
                <a16:creationId xmlns:a16="http://schemas.microsoft.com/office/drawing/2014/main" id="{78775E8F-FE1E-469B-AEB5-85326E965A26}"/>
              </a:ext>
            </a:extLst>
          </p:cNvPr>
          <p:cNvSpPr txBox="1"/>
          <p:nvPr/>
        </p:nvSpPr>
        <p:spPr>
          <a:xfrm>
            <a:off x="238671" y="5261185"/>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30</a:t>
            </a:r>
          </a:p>
        </p:txBody>
      </p:sp>
      <p:sp>
        <p:nvSpPr>
          <p:cNvPr id="3" name="Rectangle: Rounded Corners 2">
            <a:extLst>
              <a:ext uri="{FF2B5EF4-FFF2-40B4-BE49-F238E27FC236}">
                <a16:creationId xmlns:a16="http://schemas.microsoft.com/office/drawing/2014/main" id="{6DF6F3AB-480F-492B-A62E-1B2E6DA4BD22}"/>
              </a:ext>
            </a:extLst>
          </p:cNvPr>
          <p:cNvSpPr/>
          <p:nvPr/>
        </p:nvSpPr>
        <p:spPr>
          <a:xfrm>
            <a:off x="998294" y="293665"/>
            <a:ext cx="1254881" cy="1968272"/>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9D04CFCE-CC23-4BD0-9B75-29462ED86D35}"/>
              </a:ext>
            </a:extLst>
          </p:cNvPr>
          <p:cNvSpPr/>
          <p:nvPr/>
        </p:nvSpPr>
        <p:spPr>
          <a:xfrm>
            <a:off x="1070602" y="5261185"/>
            <a:ext cx="3100346" cy="1255920"/>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38" name="TextBox 37">
            <a:extLst>
              <a:ext uri="{FF2B5EF4-FFF2-40B4-BE49-F238E27FC236}">
                <a16:creationId xmlns:a16="http://schemas.microsoft.com/office/drawing/2014/main" id="{9B01E21F-328B-46DE-8EF0-BDA10EB89618}"/>
              </a:ext>
            </a:extLst>
          </p:cNvPr>
          <p:cNvSpPr txBox="1"/>
          <p:nvPr/>
        </p:nvSpPr>
        <p:spPr>
          <a:xfrm>
            <a:off x="2468406" y="6129468"/>
            <a:ext cx="426719" cy="669414"/>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x1</a:t>
            </a:r>
          </a:p>
        </p:txBody>
      </p:sp>
      <p:sp>
        <p:nvSpPr>
          <p:cNvPr id="36" name="TextBox 35">
            <a:extLst>
              <a:ext uri="{FF2B5EF4-FFF2-40B4-BE49-F238E27FC236}">
                <a16:creationId xmlns:a16="http://schemas.microsoft.com/office/drawing/2014/main" id="{54E61723-45F8-4034-8B9E-8C9F84B7AB5E}"/>
              </a:ext>
            </a:extLst>
          </p:cNvPr>
          <p:cNvSpPr txBox="1"/>
          <p:nvPr/>
        </p:nvSpPr>
        <p:spPr>
          <a:xfrm>
            <a:off x="1752744" y="1029368"/>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endParaRPr lang="en-US" sz="1250" dirty="0">
              <a:latin typeface="Roboto" panose="02000000000000000000" pitchFamily="2" charset="0"/>
              <a:ea typeface="Roboto" panose="02000000000000000000" pitchFamily="2" charset="0"/>
            </a:endParaRPr>
          </a:p>
        </p:txBody>
      </p:sp>
      <p:sp>
        <p:nvSpPr>
          <p:cNvPr id="43" name="TextBox 42">
            <a:extLst>
              <a:ext uri="{FF2B5EF4-FFF2-40B4-BE49-F238E27FC236}">
                <a16:creationId xmlns:a16="http://schemas.microsoft.com/office/drawing/2014/main" id="{CCA98D04-5A07-45FD-BC48-A2E690ACB67C}"/>
              </a:ext>
            </a:extLst>
          </p:cNvPr>
          <p:cNvSpPr txBox="1"/>
          <p:nvPr/>
        </p:nvSpPr>
        <p:spPr>
          <a:xfrm>
            <a:off x="3174795" y="5705537"/>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r>
              <a:rPr lang="en-US" sz="1250" dirty="0">
                <a:latin typeface="Roboto" panose="02000000000000000000" pitchFamily="2" charset="0"/>
                <a:ea typeface="Roboto" panose="02000000000000000000" pitchFamily="2" charset="0"/>
              </a:rPr>
              <a:t>(8mm)</a:t>
            </a:r>
          </a:p>
        </p:txBody>
      </p:sp>
      <p:pic>
        <p:nvPicPr>
          <p:cNvPr id="19" name="Picture 18">
            <a:extLst>
              <a:ext uri="{FF2B5EF4-FFF2-40B4-BE49-F238E27FC236}">
                <a16:creationId xmlns:a16="http://schemas.microsoft.com/office/drawing/2014/main" id="{21045C6B-3328-4274-B997-3C670DB9D6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7355" y="1395535"/>
            <a:ext cx="603569" cy="603569"/>
          </a:xfrm>
          <a:prstGeom prst="rect">
            <a:avLst/>
          </a:prstGeom>
        </p:spPr>
      </p:pic>
      <p:sp>
        <p:nvSpPr>
          <p:cNvPr id="33" name="TextBox 32">
            <a:extLst>
              <a:ext uri="{FF2B5EF4-FFF2-40B4-BE49-F238E27FC236}">
                <a16:creationId xmlns:a16="http://schemas.microsoft.com/office/drawing/2014/main" id="{205F26BF-BF29-496C-BD7C-B0181BF75B82}"/>
              </a:ext>
            </a:extLst>
          </p:cNvPr>
          <p:cNvSpPr txBox="1"/>
          <p:nvPr/>
        </p:nvSpPr>
        <p:spPr>
          <a:xfrm>
            <a:off x="1702690" y="1820651"/>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grpSp>
        <p:nvGrpSpPr>
          <p:cNvPr id="2" name="Group 1">
            <a:extLst>
              <a:ext uri="{FF2B5EF4-FFF2-40B4-BE49-F238E27FC236}">
                <a16:creationId xmlns:a16="http://schemas.microsoft.com/office/drawing/2014/main" id="{3CAD3381-1016-4B8B-920F-F1A3AB99F98A}"/>
              </a:ext>
            </a:extLst>
          </p:cNvPr>
          <p:cNvGrpSpPr/>
          <p:nvPr/>
        </p:nvGrpSpPr>
        <p:grpSpPr>
          <a:xfrm>
            <a:off x="1177355" y="452937"/>
            <a:ext cx="747511" cy="695426"/>
            <a:chOff x="4709421" y="1811749"/>
            <a:chExt cx="2990044" cy="2781704"/>
          </a:xfrm>
        </p:grpSpPr>
        <p:pic>
          <p:nvPicPr>
            <p:cNvPr id="16" name="Picture 15">
              <a:extLst>
                <a:ext uri="{FF2B5EF4-FFF2-40B4-BE49-F238E27FC236}">
                  <a16:creationId xmlns:a16="http://schemas.microsoft.com/office/drawing/2014/main" id="{01285AE0-A331-45A0-BB25-9B560CD655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9421" y="1811749"/>
              <a:ext cx="2781704" cy="2781704"/>
            </a:xfrm>
            <a:prstGeom prst="rect">
              <a:avLst/>
            </a:prstGeom>
          </p:spPr>
        </p:pic>
        <p:pic>
          <p:nvPicPr>
            <p:cNvPr id="34" name="Picture 33">
              <a:extLst>
                <a:ext uri="{FF2B5EF4-FFF2-40B4-BE49-F238E27FC236}">
                  <a16:creationId xmlns:a16="http://schemas.microsoft.com/office/drawing/2014/main" id="{E140153B-E4C6-4A63-8909-BAAB01883E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6381" y="2966912"/>
              <a:ext cx="313084" cy="512320"/>
            </a:xfrm>
            <a:prstGeom prst="rect">
              <a:avLst/>
            </a:prstGeom>
          </p:spPr>
        </p:pic>
      </p:grpSp>
      <p:pic>
        <p:nvPicPr>
          <p:cNvPr id="39" name="Picture 38">
            <a:extLst>
              <a:ext uri="{FF2B5EF4-FFF2-40B4-BE49-F238E27FC236}">
                <a16:creationId xmlns:a16="http://schemas.microsoft.com/office/drawing/2014/main" id="{EA05D20C-4298-46D2-8474-1F0BAB7E98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6948" y="5548178"/>
            <a:ext cx="313171" cy="313171"/>
          </a:xfrm>
          <a:prstGeom prst="rect">
            <a:avLst/>
          </a:prstGeom>
        </p:spPr>
      </p:pic>
      <p:pic>
        <p:nvPicPr>
          <p:cNvPr id="12" name="Picture 11">
            <a:extLst>
              <a:ext uri="{FF2B5EF4-FFF2-40B4-BE49-F238E27FC236}">
                <a16:creationId xmlns:a16="http://schemas.microsoft.com/office/drawing/2014/main" id="{790C0124-29CC-4815-A7FA-3B5D1D6052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98008" y="6560939"/>
            <a:ext cx="4970578" cy="3203796"/>
          </a:xfrm>
          <a:prstGeom prst="rect">
            <a:avLst/>
          </a:prstGeom>
        </p:spPr>
      </p:pic>
    </p:spTree>
    <p:extLst>
      <p:ext uri="{BB962C8B-B14F-4D97-AF65-F5344CB8AC3E}">
        <p14:creationId xmlns:p14="http://schemas.microsoft.com/office/powerpoint/2010/main" val="1336721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3322767-E2AC-493D-8FD9-70700B7A480B}"/>
              </a:ext>
            </a:extLst>
          </p:cNvPr>
          <p:cNvSpPr/>
          <p:nvPr/>
        </p:nvSpPr>
        <p:spPr>
          <a:xfrm>
            <a:off x="389385" y="8465248"/>
            <a:ext cx="6993631" cy="1246495"/>
          </a:xfrm>
          <a:prstGeom prst="rect">
            <a:avLst/>
          </a:prstGeom>
        </p:spPr>
        <p:txBody>
          <a:bodyPr wrap="square">
            <a:spAutoFit/>
          </a:bodyPr>
          <a:lstStyle/>
          <a:p>
            <a:r>
              <a:rPr lang="en-US" sz="1500" dirty="0">
                <a:latin typeface="Roboto" panose="02000000000000000000" pitchFamily="2" charset="0"/>
                <a:ea typeface="Roboto" panose="02000000000000000000" pitchFamily="2" charset="0"/>
              </a:rPr>
              <a:t>This document is published by Modern Robotics, Inc. No part of this document may be copied, published in print or shared online or otherwise publicly released without the express written consent of Modern Robotics, Inc.</a:t>
            </a:r>
          </a:p>
          <a:p>
            <a:endParaRPr lang="en-US" sz="1500" dirty="0">
              <a:latin typeface="Roboto" panose="02000000000000000000" pitchFamily="2" charset="0"/>
              <a:ea typeface="Roboto" panose="02000000000000000000" pitchFamily="2" charset="0"/>
            </a:endParaRPr>
          </a:p>
          <a:p>
            <a:r>
              <a:rPr lang="en-US" sz="1500" dirty="0">
                <a:latin typeface="Roboto" panose="02000000000000000000" pitchFamily="2" charset="0"/>
                <a:ea typeface="Roboto" panose="02000000000000000000" pitchFamily="2" charset="0"/>
              </a:rPr>
              <a:t>Specifications subject to change without notice.</a:t>
            </a:r>
          </a:p>
        </p:txBody>
      </p:sp>
      <p:pic>
        <p:nvPicPr>
          <p:cNvPr id="7" name="Picture 6">
            <a:extLst>
              <a:ext uri="{FF2B5EF4-FFF2-40B4-BE49-F238E27FC236}">
                <a16:creationId xmlns:a16="http://schemas.microsoft.com/office/drawing/2014/main" id="{C2BC5B93-13FB-4625-868C-0396387A2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560" y="195943"/>
            <a:ext cx="6153280" cy="7963068"/>
          </a:xfrm>
          <a:prstGeom prst="rect">
            <a:avLst/>
          </a:prstGeom>
        </p:spPr>
      </p:pic>
    </p:spTree>
    <p:extLst>
      <p:ext uri="{BB962C8B-B14F-4D97-AF65-F5344CB8AC3E}">
        <p14:creationId xmlns:p14="http://schemas.microsoft.com/office/powerpoint/2010/main" val="1850600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34F0B0A-7E0E-490F-9F21-05A7EB241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145" y="6244777"/>
            <a:ext cx="5148968" cy="3315361"/>
          </a:xfrm>
          <a:prstGeom prst="rect">
            <a:avLst/>
          </a:prstGeom>
        </p:spPr>
      </p:pic>
      <p:pic>
        <p:nvPicPr>
          <p:cNvPr id="13" name="Picture 12">
            <a:extLst>
              <a:ext uri="{FF2B5EF4-FFF2-40B4-BE49-F238E27FC236}">
                <a16:creationId xmlns:a16="http://schemas.microsoft.com/office/drawing/2014/main" id="{41812714-AAE7-42A7-B75E-DC0B15A329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945" y="562676"/>
            <a:ext cx="4699911" cy="3029337"/>
          </a:xfrm>
          <a:prstGeom prst="rect">
            <a:avLst/>
          </a:prstGeom>
        </p:spPr>
      </p:pic>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89151" y="278249"/>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31</a:t>
            </a:r>
          </a:p>
        </p:txBody>
      </p:sp>
      <p:sp>
        <p:nvSpPr>
          <p:cNvPr id="9" name="TextBox 8">
            <a:extLst>
              <a:ext uri="{FF2B5EF4-FFF2-40B4-BE49-F238E27FC236}">
                <a16:creationId xmlns:a16="http://schemas.microsoft.com/office/drawing/2014/main" id="{78775E8F-FE1E-469B-AEB5-85326E965A26}"/>
              </a:ext>
            </a:extLst>
          </p:cNvPr>
          <p:cNvSpPr txBox="1"/>
          <p:nvPr/>
        </p:nvSpPr>
        <p:spPr>
          <a:xfrm>
            <a:off x="238671" y="5261185"/>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32</a:t>
            </a:r>
          </a:p>
        </p:txBody>
      </p:sp>
      <p:sp>
        <p:nvSpPr>
          <p:cNvPr id="3" name="Rectangle: Rounded Corners 2">
            <a:extLst>
              <a:ext uri="{FF2B5EF4-FFF2-40B4-BE49-F238E27FC236}">
                <a16:creationId xmlns:a16="http://schemas.microsoft.com/office/drawing/2014/main" id="{6DF6F3AB-480F-492B-A62E-1B2E6DA4BD22}"/>
              </a:ext>
            </a:extLst>
          </p:cNvPr>
          <p:cNvSpPr/>
          <p:nvPr/>
        </p:nvSpPr>
        <p:spPr>
          <a:xfrm>
            <a:off x="897578" y="317728"/>
            <a:ext cx="1613114" cy="1442893"/>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6" name="TextBox 25">
            <a:extLst>
              <a:ext uri="{FF2B5EF4-FFF2-40B4-BE49-F238E27FC236}">
                <a16:creationId xmlns:a16="http://schemas.microsoft.com/office/drawing/2014/main" id="{8E4AC416-1073-48D1-8DCA-2A1F5B5912CF}"/>
              </a:ext>
            </a:extLst>
          </p:cNvPr>
          <p:cNvSpPr txBox="1"/>
          <p:nvPr/>
        </p:nvSpPr>
        <p:spPr>
          <a:xfrm>
            <a:off x="1477097" y="786736"/>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r>
              <a:rPr lang="en-US" sz="1250" dirty="0">
                <a:latin typeface="Roboto" panose="02000000000000000000" pitchFamily="2" charset="0"/>
                <a:ea typeface="Roboto" panose="02000000000000000000" pitchFamily="2" charset="0"/>
              </a:rPr>
              <a:t>(16mm)</a:t>
            </a:r>
          </a:p>
        </p:txBody>
      </p:sp>
      <p:pic>
        <p:nvPicPr>
          <p:cNvPr id="27" name="Picture 26">
            <a:extLst>
              <a:ext uri="{FF2B5EF4-FFF2-40B4-BE49-F238E27FC236}">
                <a16:creationId xmlns:a16="http://schemas.microsoft.com/office/drawing/2014/main" id="{2ACC8DF6-47C0-4210-B1C3-9F8DD56526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734" y="538456"/>
            <a:ext cx="496560" cy="496560"/>
          </a:xfrm>
          <a:prstGeom prst="rect">
            <a:avLst/>
          </a:prstGeom>
        </p:spPr>
      </p:pic>
      <p:pic>
        <p:nvPicPr>
          <p:cNvPr id="28" name="Picture 27">
            <a:extLst>
              <a:ext uri="{FF2B5EF4-FFF2-40B4-BE49-F238E27FC236}">
                <a16:creationId xmlns:a16="http://schemas.microsoft.com/office/drawing/2014/main" id="{FF5FCE2D-7A45-4B42-BB90-A92DCBA266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889" y="1133641"/>
            <a:ext cx="476250" cy="476250"/>
          </a:xfrm>
          <a:prstGeom prst="rect">
            <a:avLst/>
          </a:prstGeom>
        </p:spPr>
      </p:pic>
      <p:sp>
        <p:nvSpPr>
          <p:cNvPr id="29" name="TextBox 28">
            <a:extLst>
              <a:ext uri="{FF2B5EF4-FFF2-40B4-BE49-F238E27FC236}">
                <a16:creationId xmlns:a16="http://schemas.microsoft.com/office/drawing/2014/main" id="{98DB913A-5B65-4AAE-9713-66D18660ACD4}"/>
              </a:ext>
            </a:extLst>
          </p:cNvPr>
          <p:cNvSpPr txBox="1"/>
          <p:nvPr/>
        </p:nvSpPr>
        <p:spPr>
          <a:xfrm>
            <a:off x="1493038" y="1320661"/>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pic>
        <p:nvPicPr>
          <p:cNvPr id="18" name="Picture 17">
            <a:extLst>
              <a:ext uri="{FF2B5EF4-FFF2-40B4-BE49-F238E27FC236}">
                <a16:creationId xmlns:a16="http://schemas.microsoft.com/office/drawing/2014/main" id="{9B0AFBC4-6452-4D2C-AF77-A262F7E0B0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360" y="2642277"/>
            <a:ext cx="2806118" cy="2057400"/>
          </a:xfrm>
          <a:prstGeom prst="rect">
            <a:avLst/>
          </a:prstGeom>
        </p:spPr>
      </p:pic>
      <p:pic>
        <p:nvPicPr>
          <p:cNvPr id="23" name="Picture 22">
            <a:extLst>
              <a:ext uri="{FF2B5EF4-FFF2-40B4-BE49-F238E27FC236}">
                <a16:creationId xmlns:a16="http://schemas.microsoft.com/office/drawing/2014/main" id="{204D291C-349F-437A-9259-7F9E3FA705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3835" y="5492815"/>
            <a:ext cx="1339435" cy="820357"/>
          </a:xfrm>
          <a:prstGeom prst="rect">
            <a:avLst/>
          </a:prstGeom>
        </p:spPr>
      </p:pic>
      <p:sp>
        <p:nvSpPr>
          <p:cNvPr id="24" name="Rectangle: Rounded Corners 23">
            <a:extLst>
              <a:ext uri="{FF2B5EF4-FFF2-40B4-BE49-F238E27FC236}">
                <a16:creationId xmlns:a16="http://schemas.microsoft.com/office/drawing/2014/main" id="{EA36E791-5F40-42B9-97CF-CBE92027C9F5}"/>
              </a:ext>
            </a:extLst>
          </p:cNvPr>
          <p:cNvSpPr/>
          <p:nvPr/>
        </p:nvSpPr>
        <p:spPr>
          <a:xfrm>
            <a:off x="1090108" y="5328327"/>
            <a:ext cx="1870278" cy="1694105"/>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5" name="TextBox 24">
            <a:extLst>
              <a:ext uri="{FF2B5EF4-FFF2-40B4-BE49-F238E27FC236}">
                <a16:creationId xmlns:a16="http://schemas.microsoft.com/office/drawing/2014/main" id="{A8C4537F-5357-45E8-ADAB-55EC8E5DA033}"/>
              </a:ext>
            </a:extLst>
          </p:cNvPr>
          <p:cNvSpPr txBox="1"/>
          <p:nvPr/>
        </p:nvSpPr>
        <p:spPr>
          <a:xfrm>
            <a:off x="2359378" y="593315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30" name="TextBox 29">
            <a:extLst>
              <a:ext uri="{FF2B5EF4-FFF2-40B4-BE49-F238E27FC236}">
                <a16:creationId xmlns:a16="http://schemas.microsoft.com/office/drawing/2014/main" id="{F7543E98-934A-41B7-A45A-23A4B6499161}"/>
              </a:ext>
            </a:extLst>
          </p:cNvPr>
          <p:cNvSpPr txBox="1"/>
          <p:nvPr/>
        </p:nvSpPr>
        <p:spPr>
          <a:xfrm>
            <a:off x="1715168" y="6567350"/>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r>
              <a:rPr lang="en-US" sz="1250" dirty="0">
                <a:latin typeface="Roboto" panose="02000000000000000000" pitchFamily="2" charset="0"/>
                <a:ea typeface="Roboto" panose="02000000000000000000" pitchFamily="2" charset="0"/>
              </a:rPr>
              <a:t>(6mm)</a:t>
            </a:r>
          </a:p>
        </p:txBody>
      </p:sp>
      <p:pic>
        <p:nvPicPr>
          <p:cNvPr id="32" name="Picture 31">
            <a:extLst>
              <a:ext uri="{FF2B5EF4-FFF2-40B4-BE49-F238E27FC236}">
                <a16:creationId xmlns:a16="http://schemas.microsoft.com/office/drawing/2014/main" id="{439631EB-EBE7-49CB-9E65-CCABD09123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9086" y="6499746"/>
            <a:ext cx="299912" cy="299912"/>
          </a:xfrm>
          <a:prstGeom prst="rect">
            <a:avLst/>
          </a:prstGeom>
        </p:spPr>
      </p:pic>
    </p:spTree>
    <p:extLst>
      <p:ext uri="{BB962C8B-B14F-4D97-AF65-F5344CB8AC3E}">
        <p14:creationId xmlns:p14="http://schemas.microsoft.com/office/powerpoint/2010/main" val="553726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F03A8C-786F-4426-AFC2-F1A42CABA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890" y="6095171"/>
            <a:ext cx="4678468" cy="3463214"/>
          </a:xfrm>
          <a:prstGeom prst="rect">
            <a:avLst/>
          </a:prstGeom>
        </p:spPr>
      </p:pic>
      <p:pic>
        <p:nvPicPr>
          <p:cNvPr id="3" name="Picture 2">
            <a:extLst>
              <a:ext uri="{FF2B5EF4-FFF2-40B4-BE49-F238E27FC236}">
                <a16:creationId xmlns:a16="http://schemas.microsoft.com/office/drawing/2014/main" id="{677DBA2F-D8CC-4D51-99B7-5D9A6811C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527" y="1061572"/>
            <a:ext cx="5126538" cy="3314700"/>
          </a:xfrm>
          <a:prstGeom prst="rect">
            <a:avLst/>
          </a:prstGeom>
        </p:spPr>
      </p:pic>
      <p:pic>
        <p:nvPicPr>
          <p:cNvPr id="14" name="Picture 13">
            <a:extLst>
              <a:ext uri="{FF2B5EF4-FFF2-40B4-BE49-F238E27FC236}">
                <a16:creationId xmlns:a16="http://schemas.microsoft.com/office/drawing/2014/main" id="{8A3047CA-3C6E-429C-8C1D-EFEBAC611B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608" y="548906"/>
            <a:ext cx="1030122" cy="830948"/>
          </a:xfrm>
          <a:prstGeom prst="rect">
            <a:avLst/>
          </a:prstGeom>
        </p:spPr>
      </p:pic>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89151" y="278249"/>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33</a:t>
            </a:r>
          </a:p>
        </p:txBody>
      </p:sp>
      <p:sp>
        <p:nvSpPr>
          <p:cNvPr id="9" name="TextBox 8">
            <a:extLst>
              <a:ext uri="{FF2B5EF4-FFF2-40B4-BE49-F238E27FC236}">
                <a16:creationId xmlns:a16="http://schemas.microsoft.com/office/drawing/2014/main" id="{78775E8F-FE1E-469B-AEB5-85326E965A26}"/>
              </a:ext>
            </a:extLst>
          </p:cNvPr>
          <p:cNvSpPr txBox="1"/>
          <p:nvPr/>
        </p:nvSpPr>
        <p:spPr>
          <a:xfrm>
            <a:off x="238671" y="5261185"/>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34</a:t>
            </a:r>
          </a:p>
        </p:txBody>
      </p:sp>
      <p:sp>
        <p:nvSpPr>
          <p:cNvPr id="11" name="Rectangle: Rounded Corners 10">
            <a:extLst>
              <a:ext uri="{FF2B5EF4-FFF2-40B4-BE49-F238E27FC236}">
                <a16:creationId xmlns:a16="http://schemas.microsoft.com/office/drawing/2014/main" id="{9D04CFCE-CC23-4BD0-9B75-29462ED86D35}"/>
              </a:ext>
            </a:extLst>
          </p:cNvPr>
          <p:cNvSpPr/>
          <p:nvPr/>
        </p:nvSpPr>
        <p:spPr>
          <a:xfrm>
            <a:off x="928901" y="312196"/>
            <a:ext cx="1560304" cy="1296026"/>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38" name="TextBox 37">
            <a:extLst>
              <a:ext uri="{FF2B5EF4-FFF2-40B4-BE49-F238E27FC236}">
                <a16:creationId xmlns:a16="http://schemas.microsoft.com/office/drawing/2014/main" id="{9B01E21F-328B-46DE-8EF0-BDA10EB89618}"/>
              </a:ext>
            </a:extLst>
          </p:cNvPr>
          <p:cNvSpPr txBox="1"/>
          <p:nvPr/>
        </p:nvSpPr>
        <p:spPr>
          <a:xfrm>
            <a:off x="1882588" y="1115376"/>
            <a:ext cx="488891"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x1</a:t>
            </a:r>
          </a:p>
        </p:txBody>
      </p:sp>
      <p:sp>
        <p:nvSpPr>
          <p:cNvPr id="20" name="Rectangle: Rounded Corners 19">
            <a:extLst>
              <a:ext uri="{FF2B5EF4-FFF2-40B4-BE49-F238E27FC236}">
                <a16:creationId xmlns:a16="http://schemas.microsoft.com/office/drawing/2014/main" id="{40430EF3-00CE-423F-B44B-6E61C41D3DF7}"/>
              </a:ext>
            </a:extLst>
          </p:cNvPr>
          <p:cNvSpPr/>
          <p:nvPr/>
        </p:nvSpPr>
        <p:spPr>
          <a:xfrm>
            <a:off x="1056843" y="5261185"/>
            <a:ext cx="1965367" cy="2013910"/>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2" name="TextBox 21">
            <a:extLst>
              <a:ext uri="{FF2B5EF4-FFF2-40B4-BE49-F238E27FC236}">
                <a16:creationId xmlns:a16="http://schemas.microsoft.com/office/drawing/2014/main" id="{1CC824CB-7032-4BEE-BC2A-55BFFD182130}"/>
              </a:ext>
            </a:extLst>
          </p:cNvPr>
          <p:cNvSpPr txBox="1"/>
          <p:nvPr/>
        </p:nvSpPr>
        <p:spPr>
          <a:xfrm>
            <a:off x="2407729" y="6256419"/>
            <a:ext cx="450732"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x1</a:t>
            </a:r>
          </a:p>
        </p:txBody>
      </p:sp>
      <p:sp>
        <p:nvSpPr>
          <p:cNvPr id="23" name="TextBox 22">
            <a:extLst>
              <a:ext uri="{FF2B5EF4-FFF2-40B4-BE49-F238E27FC236}">
                <a16:creationId xmlns:a16="http://schemas.microsoft.com/office/drawing/2014/main" id="{9118B538-CE5B-4A04-AC6B-3D17BD45CFEA}"/>
              </a:ext>
            </a:extLst>
          </p:cNvPr>
          <p:cNvSpPr txBox="1"/>
          <p:nvPr/>
        </p:nvSpPr>
        <p:spPr>
          <a:xfrm>
            <a:off x="1772939" y="6797799"/>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r>
              <a:rPr lang="en-US" sz="1250" dirty="0">
                <a:latin typeface="Roboto" panose="02000000000000000000" pitchFamily="2" charset="0"/>
                <a:ea typeface="Roboto" panose="02000000000000000000" pitchFamily="2" charset="0"/>
              </a:rPr>
              <a:t>(6mm)</a:t>
            </a:r>
          </a:p>
        </p:txBody>
      </p:sp>
      <p:pic>
        <p:nvPicPr>
          <p:cNvPr id="24" name="Picture 23">
            <a:extLst>
              <a:ext uri="{FF2B5EF4-FFF2-40B4-BE49-F238E27FC236}">
                <a16:creationId xmlns:a16="http://schemas.microsoft.com/office/drawing/2014/main" id="{C3FCDE87-E0F6-47E5-913B-53E356D7DF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6857" y="6730195"/>
            <a:ext cx="299912" cy="299912"/>
          </a:xfrm>
          <a:prstGeom prst="rect">
            <a:avLst/>
          </a:prstGeom>
        </p:spPr>
      </p:pic>
      <p:pic>
        <p:nvPicPr>
          <p:cNvPr id="25" name="Picture 24">
            <a:extLst>
              <a:ext uri="{FF2B5EF4-FFF2-40B4-BE49-F238E27FC236}">
                <a16:creationId xmlns:a16="http://schemas.microsoft.com/office/drawing/2014/main" id="{8335B9D4-440A-4B17-95C2-149520B0C6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839" y="5412043"/>
            <a:ext cx="1461055" cy="1073164"/>
          </a:xfrm>
          <a:prstGeom prst="rect">
            <a:avLst/>
          </a:prstGeom>
        </p:spPr>
      </p:pic>
    </p:spTree>
    <p:extLst>
      <p:ext uri="{BB962C8B-B14F-4D97-AF65-F5344CB8AC3E}">
        <p14:creationId xmlns:p14="http://schemas.microsoft.com/office/powerpoint/2010/main" val="2068015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5DE31B0A-17FE-48D6-AF09-137ACEA66AFC}"/>
              </a:ext>
            </a:extLst>
          </p:cNvPr>
          <p:cNvGrpSpPr/>
          <p:nvPr/>
        </p:nvGrpSpPr>
        <p:grpSpPr>
          <a:xfrm>
            <a:off x="3468427" y="562339"/>
            <a:ext cx="571500" cy="4064529"/>
            <a:chOff x="14787742" y="2379490"/>
            <a:chExt cx="2286000" cy="16258116"/>
          </a:xfrm>
        </p:grpSpPr>
        <p:pic>
          <p:nvPicPr>
            <p:cNvPr id="21" name="Picture 20">
              <a:extLst>
                <a:ext uri="{FF2B5EF4-FFF2-40B4-BE49-F238E27FC236}">
                  <a16:creationId xmlns:a16="http://schemas.microsoft.com/office/drawing/2014/main" id="{DE0846B0-0421-4C4A-BAA5-37A6A78DC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7065" y="2379490"/>
              <a:ext cx="2227355" cy="1828800"/>
            </a:xfrm>
            <a:prstGeom prst="rect">
              <a:avLst/>
            </a:prstGeom>
          </p:spPr>
        </p:pic>
        <p:pic>
          <p:nvPicPr>
            <p:cNvPr id="26" name="Picture 25">
              <a:extLst>
                <a:ext uri="{FF2B5EF4-FFF2-40B4-BE49-F238E27FC236}">
                  <a16:creationId xmlns:a16="http://schemas.microsoft.com/office/drawing/2014/main" id="{83115E13-FC00-40A7-BF53-90D34643B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7166" y="16808806"/>
              <a:ext cx="2267153" cy="1828800"/>
            </a:xfrm>
            <a:prstGeom prst="rect">
              <a:avLst/>
            </a:prstGeom>
          </p:spPr>
        </p:pic>
        <p:pic>
          <p:nvPicPr>
            <p:cNvPr id="28" name="Picture 27">
              <a:extLst>
                <a:ext uri="{FF2B5EF4-FFF2-40B4-BE49-F238E27FC236}">
                  <a16:creationId xmlns:a16="http://schemas.microsoft.com/office/drawing/2014/main" id="{B46CED77-4B3A-44EF-860A-B5B80CA8A5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87742" y="14022920"/>
              <a:ext cx="2286000" cy="2286000"/>
            </a:xfrm>
            <a:prstGeom prst="rect">
              <a:avLst/>
            </a:prstGeom>
          </p:spPr>
        </p:pic>
        <p:pic>
          <p:nvPicPr>
            <p:cNvPr id="29" name="Picture 28">
              <a:extLst>
                <a:ext uri="{FF2B5EF4-FFF2-40B4-BE49-F238E27FC236}">
                  <a16:creationId xmlns:a16="http://schemas.microsoft.com/office/drawing/2014/main" id="{AC464755-C2E6-492E-A4DE-D0694597A5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6030" y="7036862"/>
              <a:ext cx="2109424" cy="1828800"/>
            </a:xfrm>
            <a:prstGeom prst="rect">
              <a:avLst/>
            </a:prstGeom>
          </p:spPr>
        </p:pic>
        <p:pic>
          <p:nvPicPr>
            <p:cNvPr id="32" name="Picture 31">
              <a:extLst>
                <a:ext uri="{FF2B5EF4-FFF2-40B4-BE49-F238E27FC236}">
                  <a16:creationId xmlns:a16="http://schemas.microsoft.com/office/drawing/2014/main" id="{2ED02FB4-C49B-4079-BA7F-83484AE165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7065" y="4708176"/>
              <a:ext cx="2227355" cy="1828800"/>
            </a:xfrm>
            <a:prstGeom prst="rect">
              <a:avLst/>
            </a:prstGeom>
          </p:spPr>
        </p:pic>
      </p:grpSp>
      <p:pic>
        <p:nvPicPr>
          <p:cNvPr id="13" name="Picture 12">
            <a:extLst>
              <a:ext uri="{FF2B5EF4-FFF2-40B4-BE49-F238E27FC236}">
                <a16:creationId xmlns:a16="http://schemas.microsoft.com/office/drawing/2014/main" id="{6B6B8EEE-050C-4B5F-9504-7B3F0B0D71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707" y="523678"/>
            <a:ext cx="2811934" cy="4141850"/>
          </a:xfrm>
          <a:prstGeom prst="rect">
            <a:avLst/>
          </a:prstGeom>
        </p:spPr>
      </p:pic>
      <p:graphicFrame>
        <p:nvGraphicFramePr>
          <p:cNvPr id="16" name="Table 15">
            <a:extLst>
              <a:ext uri="{FF2B5EF4-FFF2-40B4-BE49-F238E27FC236}">
                <a16:creationId xmlns:a16="http://schemas.microsoft.com/office/drawing/2014/main" id="{A484ECA7-DD73-428D-9947-70924D35A2F5}"/>
              </a:ext>
            </a:extLst>
          </p:cNvPr>
          <p:cNvGraphicFramePr>
            <a:graphicFrameLocks noGrp="1"/>
          </p:cNvGraphicFramePr>
          <p:nvPr>
            <p:extLst>
              <p:ext uri="{D42A27DB-BD31-4B8C-83A1-F6EECF244321}">
                <p14:modId xmlns:p14="http://schemas.microsoft.com/office/powerpoint/2010/main" val="3859759533"/>
              </p:ext>
            </p:extLst>
          </p:nvPr>
        </p:nvGraphicFramePr>
        <p:xfrm>
          <a:off x="4140688" y="474338"/>
          <a:ext cx="3514977" cy="4240530"/>
        </p:xfrm>
        <a:graphic>
          <a:graphicData uri="http://schemas.openxmlformats.org/drawingml/2006/table">
            <a:tbl>
              <a:tblPr firstRow="1" bandRow="1">
                <a:tableStyleId>{5C22544A-7EE6-4342-B048-85BDC9FD1C3A}</a:tableStyleId>
              </a:tblPr>
              <a:tblGrid>
                <a:gridCol w="1593935">
                  <a:extLst>
                    <a:ext uri="{9D8B030D-6E8A-4147-A177-3AD203B41FA5}">
                      <a16:colId xmlns:a16="http://schemas.microsoft.com/office/drawing/2014/main" val="130815134"/>
                    </a:ext>
                  </a:extLst>
                </a:gridCol>
                <a:gridCol w="749383">
                  <a:extLst>
                    <a:ext uri="{9D8B030D-6E8A-4147-A177-3AD203B41FA5}">
                      <a16:colId xmlns:a16="http://schemas.microsoft.com/office/drawing/2014/main" val="4217527882"/>
                    </a:ext>
                  </a:extLst>
                </a:gridCol>
                <a:gridCol w="1171659">
                  <a:extLst>
                    <a:ext uri="{9D8B030D-6E8A-4147-A177-3AD203B41FA5}">
                      <a16:colId xmlns:a16="http://schemas.microsoft.com/office/drawing/2014/main" val="2473108081"/>
                    </a:ext>
                  </a:extLst>
                </a:gridCol>
              </a:tblGrid>
              <a:tr h="605790">
                <a:tc>
                  <a:txBody>
                    <a:bodyPr/>
                    <a:lstStyle/>
                    <a:p>
                      <a:pPr algn="ctr"/>
                      <a:r>
                        <a:rPr lang="en-US" sz="1500" b="1" dirty="0">
                          <a:solidFill>
                            <a:schemeClr val="tx1"/>
                          </a:solidFill>
                          <a:latin typeface="Roboto" panose="02000000000000000000" pitchFamily="2" charset="0"/>
                          <a:ea typeface="Roboto" panose="02000000000000000000" pitchFamily="2" charset="0"/>
                        </a:rPr>
                        <a:t>Right Optical Distance Sensor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A0</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153215"/>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Left Optical Distance Sensor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A1</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1808925"/>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Integrating Gyro</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I2C</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8415234"/>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Right Motor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M0</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3709246"/>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Left Motor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M1</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0028809"/>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Servo</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S0</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3755752"/>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Battery</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BATT</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4095345"/>
                  </a:ext>
                </a:extLst>
              </a:tr>
            </a:tbl>
          </a:graphicData>
        </a:graphic>
      </p:graphicFrame>
      <p:sp>
        <p:nvSpPr>
          <p:cNvPr id="33" name="Rectangle: Rounded Corners 32">
            <a:extLst>
              <a:ext uri="{FF2B5EF4-FFF2-40B4-BE49-F238E27FC236}">
                <a16:creationId xmlns:a16="http://schemas.microsoft.com/office/drawing/2014/main" id="{A229CBD5-0C5B-41EE-82EB-FA3FDD072525}"/>
              </a:ext>
            </a:extLst>
          </p:cNvPr>
          <p:cNvSpPr/>
          <p:nvPr/>
        </p:nvSpPr>
        <p:spPr>
          <a:xfrm>
            <a:off x="220436" y="212271"/>
            <a:ext cx="7307036" cy="4816929"/>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1AA51CFA-0727-439C-9B63-0D4A0C8070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9030" y="5284742"/>
            <a:ext cx="5983315" cy="4429120"/>
          </a:xfrm>
          <a:prstGeom prst="rect">
            <a:avLst/>
          </a:prstGeom>
        </p:spPr>
      </p:pic>
      <p:sp>
        <p:nvSpPr>
          <p:cNvPr id="15" name="TextBox 14">
            <a:extLst>
              <a:ext uri="{FF2B5EF4-FFF2-40B4-BE49-F238E27FC236}">
                <a16:creationId xmlns:a16="http://schemas.microsoft.com/office/drawing/2014/main" id="{AE294FA5-95C5-4B9F-B69D-698282A1E5E8}"/>
              </a:ext>
            </a:extLst>
          </p:cNvPr>
          <p:cNvSpPr txBox="1"/>
          <p:nvPr/>
        </p:nvSpPr>
        <p:spPr>
          <a:xfrm>
            <a:off x="5517784" y="7775697"/>
            <a:ext cx="414290" cy="284693"/>
          </a:xfrm>
          <a:prstGeom prst="rect">
            <a:avLst/>
          </a:prstGeom>
          <a:noFill/>
        </p:spPr>
        <p:txBody>
          <a:bodyPr wrap="square" rtlCol="0">
            <a:spAutoFit/>
          </a:bodyPr>
          <a:lstStyle/>
          <a:p>
            <a:pPr algn="ctr"/>
            <a:r>
              <a:rPr lang="en-US" sz="1250" dirty="0">
                <a:latin typeface="Roboto" panose="02000000000000000000" pitchFamily="2" charset="0"/>
                <a:ea typeface="Roboto" panose="02000000000000000000" pitchFamily="2" charset="0"/>
              </a:rPr>
              <a:t>M1</a:t>
            </a:r>
          </a:p>
        </p:txBody>
      </p:sp>
      <p:sp>
        <p:nvSpPr>
          <p:cNvPr id="18" name="TextBox 17">
            <a:extLst>
              <a:ext uri="{FF2B5EF4-FFF2-40B4-BE49-F238E27FC236}">
                <a16:creationId xmlns:a16="http://schemas.microsoft.com/office/drawing/2014/main" id="{B31580B4-3590-4614-A1B4-DF2FBA499D08}"/>
              </a:ext>
            </a:extLst>
          </p:cNvPr>
          <p:cNvSpPr txBox="1"/>
          <p:nvPr/>
        </p:nvSpPr>
        <p:spPr>
          <a:xfrm>
            <a:off x="2443524" y="9281909"/>
            <a:ext cx="487740" cy="284693"/>
          </a:xfrm>
          <a:prstGeom prst="rect">
            <a:avLst/>
          </a:prstGeom>
          <a:noFill/>
        </p:spPr>
        <p:txBody>
          <a:bodyPr wrap="square" rtlCol="0">
            <a:spAutoFit/>
          </a:bodyPr>
          <a:lstStyle/>
          <a:p>
            <a:pPr algn="ctr"/>
            <a:r>
              <a:rPr lang="en-US" sz="1250" dirty="0">
                <a:latin typeface="Roboto" panose="02000000000000000000" pitchFamily="2" charset="0"/>
                <a:ea typeface="Roboto" panose="02000000000000000000" pitchFamily="2" charset="0"/>
              </a:rPr>
              <a:t>M0</a:t>
            </a:r>
          </a:p>
        </p:txBody>
      </p:sp>
      <p:pic>
        <p:nvPicPr>
          <p:cNvPr id="4" name="Picture 3">
            <a:extLst>
              <a:ext uri="{FF2B5EF4-FFF2-40B4-BE49-F238E27FC236}">
                <a16:creationId xmlns:a16="http://schemas.microsoft.com/office/drawing/2014/main" id="{A8EAE79A-94AF-4A80-891B-E6A3C60E15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16839" y="2356872"/>
            <a:ext cx="495656" cy="457200"/>
          </a:xfrm>
          <a:prstGeom prst="rect">
            <a:avLst/>
          </a:prstGeom>
        </p:spPr>
      </p:pic>
      <p:pic>
        <p:nvPicPr>
          <p:cNvPr id="19" name="Picture 18">
            <a:extLst>
              <a:ext uri="{FF2B5EF4-FFF2-40B4-BE49-F238E27FC236}">
                <a16:creationId xmlns:a16="http://schemas.microsoft.com/office/drawing/2014/main" id="{FDF5C48A-2A6B-4E7F-BD7A-653EEEEE96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16839" y="2932109"/>
            <a:ext cx="495656" cy="457200"/>
          </a:xfrm>
          <a:prstGeom prst="rect">
            <a:avLst/>
          </a:prstGeom>
        </p:spPr>
      </p:pic>
    </p:spTree>
    <p:extLst>
      <p:ext uri="{BB962C8B-B14F-4D97-AF65-F5344CB8AC3E}">
        <p14:creationId xmlns:p14="http://schemas.microsoft.com/office/powerpoint/2010/main" val="3767710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433937-0BDB-46A7-A836-18CDFC202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1228" y="728180"/>
            <a:ext cx="929944" cy="929944"/>
          </a:xfrm>
          <a:prstGeom prst="rect">
            <a:avLst/>
          </a:prstGeom>
        </p:spPr>
      </p:pic>
      <p:pic>
        <p:nvPicPr>
          <p:cNvPr id="29" name="Picture 28">
            <a:extLst>
              <a:ext uri="{FF2B5EF4-FFF2-40B4-BE49-F238E27FC236}">
                <a16:creationId xmlns:a16="http://schemas.microsoft.com/office/drawing/2014/main" id="{AE207DDA-B9F2-4893-925E-6A6E5340A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116220">
            <a:off x="5770942" y="8563880"/>
            <a:ext cx="955494" cy="955494"/>
          </a:xfrm>
          <a:prstGeom prst="rect">
            <a:avLst/>
          </a:prstGeom>
        </p:spPr>
      </p:pic>
      <p:pic>
        <p:nvPicPr>
          <p:cNvPr id="28" name="Picture 27">
            <a:extLst>
              <a:ext uri="{FF2B5EF4-FFF2-40B4-BE49-F238E27FC236}">
                <a16:creationId xmlns:a16="http://schemas.microsoft.com/office/drawing/2014/main" id="{7C800E7D-2BA2-40A4-B236-F24A527D19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1476" y="7185862"/>
            <a:ext cx="1044740" cy="1044740"/>
          </a:xfrm>
          <a:prstGeom prst="rect">
            <a:avLst/>
          </a:prstGeom>
        </p:spPr>
      </p:pic>
      <p:pic>
        <p:nvPicPr>
          <p:cNvPr id="27" name="Picture 26">
            <a:extLst>
              <a:ext uri="{FF2B5EF4-FFF2-40B4-BE49-F238E27FC236}">
                <a16:creationId xmlns:a16="http://schemas.microsoft.com/office/drawing/2014/main" id="{DE99AC13-6378-4D21-87A5-4A46B495B1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13837">
            <a:off x="5604720" y="5754211"/>
            <a:ext cx="1270420" cy="1270420"/>
          </a:xfrm>
          <a:prstGeom prst="rect">
            <a:avLst/>
          </a:prstGeom>
        </p:spPr>
      </p:pic>
      <p:grpSp>
        <p:nvGrpSpPr>
          <p:cNvPr id="20" name="Group 19">
            <a:extLst>
              <a:ext uri="{FF2B5EF4-FFF2-40B4-BE49-F238E27FC236}">
                <a16:creationId xmlns:a16="http://schemas.microsoft.com/office/drawing/2014/main" id="{907E680C-56E6-4C71-9091-D5B70E15A8E5}"/>
              </a:ext>
            </a:extLst>
          </p:cNvPr>
          <p:cNvGrpSpPr/>
          <p:nvPr/>
        </p:nvGrpSpPr>
        <p:grpSpPr>
          <a:xfrm>
            <a:off x="3392731" y="8529529"/>
            <a:ext cx="1032893" cy="908425"/>
            <a:chOff x="3984687" y="2032892"/>
            <a:chExt cx="3531047" cy="3179144"/>
          </a:xfrm>
        </p:grpSpPr>
        <p:pic>
          <p:nvPicPr>
            <p:cNvPr id="21" name="Picture 20">
              <a:extLst>
                <a:ext uri="{FF2B5EF4-FFF2-40B4-BE49-F238E27FC236}">
                  <a16:creationId xmlns:a16="http://schemas.microsoft.com/office/drawing/2014/main" id="{544085A4-5431-483A-AE5B-867C24DB00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4687" y="2032892"/>
              <a:ext cx="2838958" cy="3179144"/>
            </a:xfrm>
            <a:prstGeom prst="rect">
              <a:avLst/>
            </a:prstGeom>
          </p:spPr>
        </p:pic>
        <p:pic>
          <p:nvPicPr>
            <p:cNvPr id="22" name="Picture 21">
              <a:extLst>
                <a:ext uri="{FF2B5EF4-FFF2-40B4-BE49-F238E27FC236}">
                  <a16:creationId xmlns:a16="http://schemas.microsoft.com/office/drawing/2014/main" id="{8BE87072-505C-4713-BBE5-BB46C20E58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5430" y="3071871"/>
              <a:ext cx="490304" cy="847711"/>
            </a:xfrm>
            <a:prstGeom prst="rect">
              <a:avLst/>
            </a:prstGeom>
          </p:spPr>
        </p:pic>
      </p:grpSp>
      <p:pic>
        <p:nvPicPr>
          <p:cNvPr id="16" name="Picture 15">
            <a:extLst>
              <a:ext uri="{FF2B5EF4-FFF2-40B4-BE49-F238E27FC236}">
                <a16:creationId xmlns:a16="http://schemas.microsoft.com/office/drawing/2014/main" id="{00DBFC8A-DE02-4F4E-B6E3-F46A0FB46A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88094" y="5903444"/>
            <a:ext cx="1063078" cy="1063078"/>
          </a:xfrm>
          <a:prstGeom prst="rect">
            <a:avLst/>
          </a:prstGeom>
        </p:spPr>
      </p:pic>
      <p:pic>
        <p:nvPicPr>
          <p:cNvPr id="14" name="Picture 13">
            <a:extLst>
              <a:ext uri="{FF2B5EF4-FFF2-40B4-BE49-F238E27FC236}">
                <a16:creationId xmlns:a16="http://schemas.microsoft.com/office/drawing/2014/main" id="{E7B57711-D93E-4B5D-852B-733EDE0003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022807">
            <a:off x="3110264" y="3284919"/>
            <a:ext cx="1576365" cy="1133938"/>
          </a:xfrm>
          <a:prstGeom prst="rect">
            <a:avLst/>
          </a:prstGeom>
        </p:spPr>
      </p:pic>
      <p:pic>
        <p:nvPicPr>
          <p:cNvPr id="13" name="Picture 12">
            <a:extLst>
              <a:ext uri="{FF2B5EF4-FFF2-40B4-BE49-F238E27FC236}">
                <a16:creationId xmlns:a16="http://schemas.microsoft.com/office/drawing/2014/main" id="{749509CF-7290-4B64-911D-630E2B6E49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0080168">
            <a:off x="841082" y="7056039"/>
            <a:ext cx="1342005" cy="1342005"/>
          </a:xfrm>
          <a:prstGeom prst="rect">
            <a:avLst/>
          </a:prstGeom>
        </p:spPr>
      </p:pic>
      <p:pic>
        <p:nvPicPr>
          <p:cNvPr id="12" name="Picture 11">
            <a:extLst>
              <a:ext uri="{FF2B5EF4-FFF2-40B4-BE49-F238E27FC236}">
                <a16:creationId xmlns:a16="http://schemas.microsoft.com/office/drawing/2014/main" id="{8DA4D47C-958A-4C5C-8635-8DC5841EC53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88094" y="1924314"/>
            <a:ext cx="1196212" cy="1196212"/>
          </a:xfrm>
          <a:prstGeom prst="rect">
            <a:avLst/>
          </a:prstGeom>
        </p:spPr>
      </p:pic>
      <p:pic>
        <p:nvPicPr>
          <p:cNvPr id="10" name="Picture 9">
            <a:extLst>
              <a:ext uri="{FF2B5EF4-FFF2-40B4-BE49-F238E27FC236}">
                <a16:creationId xmlns:a16="http://schemas.microsoft.com/office/drawing/2014/main" id="{43295BE6-0681-4195-8CAC-5743424104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4850" y="8594599"/>
            <a:ext cx="951099" cy="951099"/>
          </a:xfrm>
          <a:prstGeom prst="rect">
            <a:avLst/>
          </a:prstGeom>
        </p:spPr>
      </p:pic>
      <p:pic>
        <p:nvPicPr>
          <p:cNvPr id="9" name="Picture 8">
            <a:extLst>
              <a:ext uri="{FF2B5EF4-FFF2-40B4-BE49-F238E27FC236}">
                <a16:creationId xmlns:a16="http://schemas.microsoft.com/office/drawing/2014/main" id="{ED9815E6-6D50-48FF-9B70-5B1D62DE9DE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9903" y="5979098"/>
            <a:ext cx="2194167" cy="820646"/>
          </a:xfrm>
          <a:prstGeom prst="rect">
            <a:avLst/>
          </a:prstGeom>
        </p:spPr>
      </p:pic>
      <p:pic>
        <p:nvPicPr>
          <p:cNvPr id="5" name="Picture 4">
            <a:extLst>
              <a:ext uri="{FF2B5EF4-FFF2-40B4-BE49-F238E27FC236}">
                <a16:creationId xmlns:a16="http://schemas.microsoft.com/office/drawing/2014/main" id="{83D26874-3A2C-4E55-A95F-EB77CDC7477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0099" y="4732643"/>
            <a:ext cx="2123971" cy="721964"/>
          </a:xfrm>
          <a:prstGeom prst="rect">
            <a:avLst/>
          </a:prstGeom>
        </p:spPr>
      </p:pic>
      <p:pic>
        <p:nvPicPr>
          <p:cNvPr id="6" name="Picture 5">
            <a:extLst>
              <a:ext uri="{FF2B5EF4-FFF2-40B4-BE49-F238E27FC236}">
                <a16:creationId xmlns:a16="http://schemas.microsoft.com/office/drawing/2014/main" id="{4B659E85-61B8-4360-A578-DCB0AAFE1C0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2786" y="3578135"/>
            <a:ext cx="969605" cy="369378"/>
          </a:xfrm>
          <a:prstGeom prst="rect">
            <a:avLst/>
          </a:prstGeom>
        </p:spPr>
      </p:pic>
      <p:pic>
        <p:nvPicPr>
          <p:cNvPr id="7" name="Picture 6">
            <a:extLst>
              <a:ext uri="{FF2B5EF4-FFF2-40B4-BE49-F238E27FC236}">
                <a16:creationId xmlns:a16="http://schemas.microsoft.com/office/drawing/2014/main" id="{33F210EA-FD9F-4230-A17C-27AE71D3792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43405" y="853822"/>
            <a:ext cx="1508367" cy="692727"/>
          </a:xfrm>
          <a:prstGeom prst="rect">
            <a:avLst/>
          </a:prstGeom>
        </p:spPr>
      </p:pic>
      <p:pic>
        <p:nvPicPr>
          <p:cNvPr id="8" name="Picture 7">
            <a:extLst>
              <a:ext uri="{FF2B5EF4-FFF2-40B4-BE49-F238E27FC236}">
                <a16:creationId xmlns:a16="http://schemas.microsoft.com/office/drawing/2014/main" id="{5E3A746D-9767-4ECD-A50A-EC305828931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12786" y="2258201"/>
            <a:ext cx="849648" cy="369378"/>
          </a:xfrm>
          <a:prstGeom prst="rect">
            <a:avLst/>
          </a:prstGeom>
        </p:spPr>
      </p:pic>
      <p:pic>
        <p:nvPicPr>
          <p:cNvPr id="15" name="Picture 14">
            <a:extLst>
              <a:ext uri="{FF2B5EF4-FFF2-40B4-BE49-F238E27FC236}">
                <a16:creationId xmlns:a16="http://schemas.microsoft.com/office/drawing/2014/main" id="{0C30958F-1003-4E73-9FA2-88B0A93B057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43456" y="4732643"/>
            <a:ext cx="1485488" cy="769407"/>
          </a:xfrm>
          <a:prstGeom prst="rect">
            <a:avLst/>
          </a:prstGeom>
        </p:spPr>
      </p:pic>
      <p:grpSp>
        <p:nvGrpSpPr>
          <p:cNvPr id="17" name="Group 16">
            <a:extLst>
              <a:ext uri="{FF2B5EF4-FFF2-40B4-BE49-F238E27FC236}">
                <a16:creationId xmlns:a16="http://schemas.microsoft.com/office/drawing/2014/main" id="{03B465ED-28BD-42FF-B3EF-756E72F45CEE}"/>
              </a:ext>
            </a:extLst>
          </p:cNvPr>
          <p:cNvGrpSpPr>
            <a:grpSpLocks noChangeAspect="1"/>
          </p:cNvGrpSpPr>
          <p:nvPr/>
        </p:nvGrpSpPr>
        <p:grpSpPr>
          <a:xfrm>
            <a:off x="3930539" y="7198812"/>
            <a:ext cx="906563" cy="838687"/>
            <a:chOff x="4709421" y="1811749"/>
            <a:chExt cx="2990044" cy="2781704"/>
          </a:xfrm>
        </p:grpSpPr>
        <p:pic>
          <p:nvPicPr>
            <p:cNvPr id="18" name="Picture 17">
              <a:extLst>
                <a:ext uri="{FF2B5EF4-FFF2-40B4-BE49-F238E27FC236}">
                  <a16:creationId xmlns:a16="http://schemas.microsoft.com/office/drawing/2014/main" id="{F938F2E0-0642-420D-81AA-C5FA7FA9724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09421" y="1811749"/>
              <a:ext cx="2781704" cy="2781704"/>
            </a:xfrm>
            <a:prstGeom prst="rect">
              <a:avLst/>
            </a:prstGeom>
          </p:spPr>
        </p:pic>
        <p:pic>
          <p:nvPicPr>
            <p:cNvPr id="19" name="Picture 18">
              <a:extLst>
                <a:ext uri="{FF2B5EF4-FFF2-40B4-BE49-F238E27FC236}">
                  <a16:creationId xmlns:a16="http://schemas.microsoft.com/office/drawing/2014/main" id="{0009814B-5297-44F2-AD91-5F47E6B8532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386381" y="2966912"/>
              <a:ext cx="313084" cy="512320"/>
            </a:xfrm>
            <a:prstGeom prst="rect">
              <a:avLst/>
            </a:prstGeom>
          </p:spPr>
        </p:pic>
      </p:grpSp>
      <p:pic>
        <p:nvPicPr>
          <p:cNvPr id="23" name="Picture 22">
            <a:extLst>
              <a:ext uri="{FF2B5EF4-FFF2-40B4-BE49-F238E27FC236}">
                <a16:creationId xmlns:a16="http://schemas.microsoft.com/office/drawing/2014/main" id="{DEBBDCB4-7F76-4EF2-8A84-E52D4F9F1CB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030510" y="913288"/>
            <a:ext cx="436358" cy="436358"/>
          </a:xfrm>
          <a:prstGeom prst="rect">
            <a:avLst/>
          </a:prstGeom>
        </p:spPr>
      </p:pic>
      <p:pic>
        <p:nvPicPr>
          <p:cNvPr id="24" name="Picture 23">
            <a:extLst>
              <a:ext uri="{FF2B5EF4-FFF2-40B4-BE49-F238E27FC236}">
                <a16:creationId xmlns:a16="http://schemas.microsoft.com/office/drawing/2014/main" id="{6273FCE1-9B3A-4BA8-9A47-548D7153770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14502" y="3381701"/>
            <a:ext cx="1254625" cy="565812"/>
          </a:xfrm>
          <a:prstGeom prst="rect">
            <a:avLst/>
          </a:prstGeom>
        </p:spPr>
      </p:pic>
      <p:pic>
        <p:nvPicPr>
          <p:cNvPr id="25" name="Picture 24">
            <a:extLst>
              <a:ext uri="{FF2B5EF4-FFF2-40B4-BE49-F238E27FC236}">
                <a16:creationId xmlns:a16="http://schemas.microsoft.com/office/drawing/2014/main" id="{763F8449-2F50-494A-8F35-01099D37DEF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177553" y="2201742"/>
            <a:ext cx="475649" cy="334999"/>
          </a:xfrm>
          <a:prstGeom prst="rect">
            <a:avLst/>
          </a:prstGeom>
        </p:spPr>
      </p:pic>
      <p:pic>
        <p:nvPicPr>
          <p:cNvPr id="26" name="Picture 25">
            <a:extLst>
              <a:ext uri="{FF2B5EF4-FFF2-40B4-BE49-F238E27FC236}">
                <a16:creationId xmlns:a16="http://schemas.microsoft.com/office/drawing/2014/main" id="{0EE7D442-F373-4A08-8058-6AA064F200C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415377" y="4613506"/>
            <a:ext cx="898535" cy="947064"/>
          </a:xfrm>
          <a:prstGeom prst="rect">
            <a:avLst/>
          </a:prstGeom>
        </p:spPr>
      </p:pic>
      <p:sp>
        <p:nvSpPr>
          <p:cNvPr id="32" name="TextBox 31">
            <a:extLst>
              <a:ext uri="{FF2B5EF4-FFF2-40B4-BE49-F238E27FC236}">
                <a16:creationId xmlns:a16="http://schemas.microsoft.com/office/drawing/2014/main" id="{DA6339E6-8CC4-4134-A584-DA9A97EDEDB4}"/>
              </a:ext>
            </a:extLst>
          </p:cNvPr>
          <p:cNvSpPr txBox="1"/>
          <p:nvPr/>
        </p:nvSpPr>
        <p:spPr>
          <a:xfrm>
            <a:off x="2203688" y="167471"/>
            <a:ext cx="3365025" cy="630942"/>
          </a:xfrm>
          <a:prstGeom prst="rect">
            <a:avLst/>
          </a:prstGeom>
          <a:noFill/>
        </p:spPr>
        <p:txBody>
          <a:bodyPr wrap="none" rtlCol="0">
            <a:spAutoFit/>
          </a:bodyPr>
          <a:lstStyle/>
          <a:p>
            <a:pPr algn="ctr"/>
            <a:r>
              <a:rPr lang="en-US" sz="3500" dirty="0">
                <a:latin typeface="Roboto" panose="02000000000000000000" pitchFamily="2" charset="0"/>
                <a:ea typeface="Roboto" panose="02000000000000000000" pitchFamily="2" charset="0"/>
              </a:rPr>
              <a:t>Bill of Materials</a:t>
            </a:r>
          </a:p>
        </p:txBody>
      </p:sp>
      <p:graphicFrame>
        <p:nvGraphicFramePr>
          <p:cNvPr id="2" name="Table 1">
            <a:extLst>
              <a:ext uri="{FF2B5EF4-FFF2-40B4-BE49-F238E27FC236}">
                <a16:creationId xmlns:a16="http://schemas.microsoft.com/office/drawing/2014/main" id="{7231ED1F-F9C0-4617-8462-26ACC5EB9D88}"/>
              </a:ext>
            </a:extLst>
          </p:cNvPr>
          <p:cNvGraphicFramePr>
            <a:graphicFrameLocks noGrp="1"/>
          </p:cNvGraphicFramePr>
          <p:nvPr>
            <p:extLst>
              <p:ext uri="{D42A27DB-BD31-4B8C-83A1-F6EECF244321}">
                <p14:modId xmlns:p14="http://schemas.microsoft.com/office/powerpoint/2010/main" val="1909371379"/>
              </p:ext>
            </p:extLst>
          </p:nvPr>
        </p:nvGraphicFramePr>
        <p:xfrm>
          <a:off x="318408" y="669472"/>
          <a:ext cx="7160079" cy="9127671"/>
        </p:xfrm>
        <a:graphic>
          <a:graphicData uri="http://schemas.openxmlformats.org/drawingml/2006/table">
            <a:tbl>
              <a:tblPr firstRow="1" bandRow="1">
                <a:tableStyleId>{5C22544A-7EE6-4342-B048-85BDC9FD1C3A}</a:tableStyleId>
              </a:tblPr>
              <a:tblGrid>
                <a:gridCol w="2386693">
                  <a:extLst>
                    <a:ext uri="{9D8B030D-6E8A-4147-A177-3AD203B41FA5}">
                      <a16:colId xmlns:a16="http://schemas.microsoft.com/office/drawing/2014/main" val="747046207"/>
                    </a:ext>
                  </a:extLst>
                </a:gridCol>
                <a:gridCol w="2386693">
                  <a:extLst>
                    <a:ext uri="{9D8B030D-6E8A-4147-A177-3AD203B41FA5}">
                      <a16:colId xmlns:a16="http://schemas.microsoft.com/office/drawing/2014/main" val="16059825"/>
                    </a:ext>
                  </a:extLst>
                </a:gridCol>
                <a:gridCol w="2386693">
                  <a:extLst>
                    <a:ext uri="{9D8B030D-6E8A-4147-A177-3AD203B41FA5}">
                      <a16:colId xmlns:a16="http://schemas.microsoft.com/office/drawing/2014/main" val="3174526179"/>
                    </a:ext>
                  </a:extLst>
                </a:gridCol>
              </a:tblGrid>
              <a:tr h="1303953">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1101-0011-0088</a:t>
                      </a:r>
                    </a:p>
                    <a:p>
                      <a:pPr algn="l"/>
                      <a:r>
                        <a:rPr lang="en-US" sz="1300" b="1" dirty="0">
                          <a:solidFill>
                            <a:schemeClr val="tx1"/>
                          </a:solidFill>
                          <a:latin typeface="Roboto" panose="02000000000000000000" pitchFamily="2" charset="0"/>
                          <a:ea typeface="Roboto" panose="02000000000000000000" pitchFamily="2" charset="0"/>
                        </a:rPr>
                        <a:t>11 Hole, 88mm U-Beam</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x3</a:t>
                      </a:r>
                    </a:p>
                    <a:p>
                      <a:pPr algn="l"/>
                      <a:r>
                        <a:rPr lang="en-US" sz="1300" b="1" dirty="0">
                          <a:solidFill>
                            <a:schemeClr val="tx1"/>
                          </a:solidFill>
                          <a:latin typeface="Roboto" panose="02000000000000000000" pitchFamily="2" charset="0"/>
                          <a:ea typeface="Roboto" panose="02000000000000000000" pitchFamily="2" charset="0"/>
                        </a:rPr>
                        <a:t>1106-0009-0072</a:t>
                      </a:r>
                    </a:p>
                    <a:p>
                      <a:pPr algn="l"/>
                      <a:r>
                        <a:rPr lang="en-US" sz="1300" b="1" dirty="0">
                          <a:solidFill>
                            <a:schemeClr val="tx1"/>
                          </a:solidFill>
                          <a:latin typeface="Roboto" panose="02000000000000000000" pitchFamily="2" charset="0"/>
                          <a:ea typeface="Roboto" panose="02000000000000000000" pitchFamily="2" charset="0"/>
                        </a:rPr>
                        <a:t>9 Hole, 72mm Square Beam</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1500-0001-0004</a:t>
                      </a:r>
                    </a:p>
                    <a:p>
                      <a:pPr algn="l"/>
                      <a:r>
                        <a:rPr lang="en-US" sz="1300" b="1" dirty="0">
                          <a:solidFill>
                            <a:schemeClr val="tx1"/>
                          </a:solidFill>
                          <a:latin typeface="Roboto" panose="02000000000000000000" pitchFamily="2" charset="0"/>
                          <a:ea typeface="Roboto" panose="02000000000000000000" pitchFamily="2" charset="0"/>
                        </a:rPr>
                        <a:t>4mm ID x 6mm OD x 1mm</a:t>
                      </a:r>
                    </a:p>
                    <a:p>
                      <a:pPr algn="l"/>
                      <a:r>
                        <a:rPr lang="en-US" sz="1300" b="1" dirty="0">
                          <a:solidFill>
                            <a:schemeClr val="tx1"/>
                          </a:solidFill>
                          <a:latin typeface="Roboto" panose="02000000000000000000" pitchFamily="2" charset="0"/>
                          <a:ea typeface="Roboto" panose="02000000000000000000" pitchFamily="2" charset="0"/>
                        </a:rPr>
                        <a:t>Thick Wall Plastic Spacer</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0911785"/>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1102-0005-0040</a:t>
                      </a:r>
                    </a:p>
                    <a:p>
                      <a:pPr algn="l"/>
                      <a:r>
                        <a:rPr lang="en-US" sz="1300" b="1" dirty="0">
                          <a:solidFill>
                            <a:schemeClr val="tx1"/>
                          </a:solidFill>
                          <a:latin typeface="Roboto" panose="02000000000000000000" pitchFamily="2" charset="0"/>
                          <a:ea typeface="Roboto" panose="02000000000000000000" pitchFamily="2" charset="0"/>
                        </a:rPr>
                        <a:t>5 Hole, 40mm Flat Beam</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1106-0013-0104</a:t>
                      </a:r>
                    </a:p>
                    <a:p>
                      <a:pPr algn="l"/>
                      <a:r>
                        <a:rPr lang="en-US" sz="1300" b="1" dirty="0">
                          <a:solidFill>
                            <a:schemeClr val="tx1"/>
                          </a:solidFill>
                          <a:latin typeface="Roboto" panose="02000000000000000000" pitchFamily="2" charset="0"/>
                          <a:ea typeface="Roboto" panose="02000000000000000000" pitchFamily="2" charset="0"/>
                        </a:rPr>
                        <a:t>13 Hole, 104mm Square Beam</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1501-0006-0010</a:t>
                      </a:r>
                    </a:p>
                    <a:p>
                      <a:pPr algn="l"/>
                      <a:r>
                        <a:rPr lang="en-US" sz="1300" b="1" dirty="0">
                          <a:solidFill>
                            <a:schemeClr val="tx1"/>
                          </a:solidFill>
                          <a:latin typeface="Roboto" panose="02000000000000000000" pitchFamily="2" charset="0"/>
                          <a:ea typeface="Roboto" panose="02000000000000000000" pitchFamily="2" charset="0"/>
                        </a:rPr>
                        <a:t>10mm L x 6mm D</a:t>
                      </a:r>
                    </a:p>
                    <a:p>
                      <a:pPr algn="l"/>
                      <a:r>
                        <a:rPr lang="en-US" sz="1300" b="1" dirty="0">
                          <a:solidFill>
                            <a:schemeClr val="tx1"/>
                          </a:solidFill>
                          <a:latin typeface="Roboto" panose="02000000000000000000" pitchFamily="2" charset="0"/>
                          <a:ea typeface="Roboto" panose="02000000000000000000" pitchFamily="2" charset="0"/>
                        </a:rPr>
                        <a:t>4mm Tapped Aluminum Standoff</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727812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x6</a:t>
                      </a:r>
                    </a:p>
                    <a:p>
                      <a:pPr algn="l"/>
                      <a:r>
                        <a:rPr lang="en-US" sz="1300" b="1" dirty="0">
                          <a:solidFill>
                            <a:schemeClr val="tx1"/>
                          </a:solidFill>
                          <a:latin typeface="Roboto" panose="02000000000000000000" pitchFamily="2" charset="0"/>
                          <a:ea typeface="Roboto" panose="02000000000000000000" pitchFamily="2" charset="0"/>
                        </a:rPr>
                        <a:t>1102-0006-0048</a:t>
                      </a:r>
                    </a:p>
                    <a:p>
                      <a:pPr algn="l"/>
                      <a:r>
                        <a:rPr lang="en-US" sz="1300" b="1" dirty="0">
                          <a:solidFill>
                            <a:schemeClr val="tx1"/>
                          </a:solidFill>
                          <a:latin typeface="Roboto" panose="02000000000000000000" pitchFamily="2" charset="0"/>
                          <a:ea typeface="Roboto" panose="02000000000000000000" pitchFamily="2" charset="0"/>
                        </a:rPr>
                        <a:t>6 Hole, 48mm Flat Beam</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1107-0004-0120</a:t>
                      </a:r>
                    </a:p>
                    <a:p>
                      <a:pPr algn="l"/>
                      <a:r>
                        <a:rPr lang="en-US" sz="1300" b="1" dirty="0">
                          <a:solidFill>
                            <a:schemeClr val="tx1"/>
                          </a:solidFill>
                          <a:latin typeface="Roboto" panose="02000000000000000000" pitchFamily="2" charset="0"/>
                          <a:ea typeface="Roboto" panose="02000000000000000000" pitchFamily="2" charset="0"/>
                        </a:rPr>
                        <a:t>4 Hole, 120mm Low U-Channel</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x6</a:t>
                      </a:r>
                    </a:p>
                    <a:p>
                      <a:pPr algn="l"/>
                      <a:r>
                        <a:rPr lang="en-US" sz="1300" b="1" dirty="0">
                          <a:solidFill>
                            <a:schemeClr val="tx1"/>
                          </a:solidFill>
                          <a:latin typeface="Roboto" panose="02000000000000000000" pitchFamily="2" charset="0"/>
                          <a:ea typeface="Roboto" panose="02000000000000000000" pitchFamily="2" charset="0"/>
                        </a:rPr>
                        <a:t>1501-0006-0032</a:t>
                      </a:r>
                    </a:p>
                    <a:p>
                      <a:pPr algn="l"/>
                      <a:r>
                        <a:rPr lang="en-US" sz="1300" b="1" dirty="0">
                          <a:solidFill>
                            <a:schemeClr val="tx1"/>
                          </a:solidFill>
                          <a:latin typeface="Roboto" panose="02000000000000000000" pitchFamily="2" charset="0"/>
                          <a:ea typeface="Roboto" panose="02000000000000000000" pitchFamily="2" charset="0"/>
                        </a:rPr>
                        <a:t>32mm L x 6mm D</a:t>
                      </a:r>
                    </a:p>
                    <a:p>
                      <a:pPr algn="l"/>
                      <a:r>
                        <a:rPr lang="en-US" sz="1300" b="1" dirty="0">
                          <a:solidFill>
                            <a:schemeClr val="tx1"/>
                          </a:solidFill>
                          <a:latin typeface="Roboto" panose="02000000000000000000" pitchFamily="2" charset="0"/>
                          <a:ea typeface="Roboto" panose="02000000000000000000" pitchFamily="2" charset="0"/>
                        </a:rPr>
                        <a:t>4mm Tapped Aluminum Standoff</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325086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1102-0015-0120</a:t>
                      </a:r>
                    </a:p>
                    <a:p>
                      <a:pPr algn="l"/>
                      <a:r>
                        <a:rPr lang="en-US" sz="1300" b="1" dirty="0">
                          <a:solidFill>
                            <a:schemeClr val="tx1"/>
                          </a:solidFill>
                          <a:latin typeface="Roboto" panose="02000000000000000000" pitchFamily="2" charset="0"/>
                          <a:ea typeface="Roboto" panose="02000000000000000000" pitchFamily="2" charset="0"/>
                        </a:rPr>
                        <a:t>15 Hole, 120mm Flat Beam</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1109-0024-0120</a:t>
                      </a:r>
                    </a:p>
                    <a:p>
                      <a:pPr algn="l"/>
                      <a:r>
                        <a:rPr lang="en-US" sz="1300" b="1" dirty="0">
                          <a:solidFill>
                            <a:schemeClr val="tx1"/>
                          </a:solidFill>
                          <a:latin typeface="Roboto" panose="02000000000000000000" pitchFamily="2" charset="0"/>
                          <a:ea typeface="Roboto" panose="02000000000000000000" pitchFamily="2" charset="0"/>
                        </a:rPr>
                        <a:t>120mm Standard Go-Rail</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1602-0032-0006</a:t>
                      </a:r>
                    </a:p>
                    <a:p>
                      <a:pPr algn="l"/>
                      <a:r>
                        <a:rPr lang="en-US" sz="1300" b="1" dirty="0">
                          <a:solidFill>
                            <a:schemeClr val="tx1"/>
                          </a:solidFill>
                          <a:latin typeface="Roboto" panose="02000000000000000000" pitchFamily="2" charset="0"/>
                          <a:ea typeface="Roboto" panose="02000000000000000000" pitchFamily="2" charset="0"/>
                        </a:rPr>
                        <a:t>6mm Bore</a:t>
                      </a:r>
                    </a:p>
                    <a:p>
                      <a:pPr algn="l"/>
                      <a:r>
                        <a:rPr lang="en-US" sz="1300" b="1" dirty="0">
                          <a:solidFill>
                            <a:schemeClr val="tx1"/>
                          </a:solidFill>
                          <a:latin typeface="Roboto" panose="02000000000000000000" pitchFamily="2" charset="0"/>
                          <a:ea typeface="Roboto" panose="02000000000000000000" pitchFamily="2" charset="0"/>
                        </a:rPr>
                        <a:t>Bottom Tapped Pillow Block</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590440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1103-0023-0184</a:t>
                      </a:r>
                    </a:p>
                    <a:p>
                      <a:pPr algn="l"/>
                      <a:r>
                        <a:rPr lang="en-US" sz="1300" b="1" dirty="0">
                          <a:solidFill>
                            <a:schemeClr val="tx1"/>
                          </a:solidFill>
                          <a:latin typeface="Roboto" panose="02000000000000000000" pitchFamily="2" charset="0"/>
                          <a:ea typeface="Roboto" panose="02000000000000000000" pitchFamily="2" charset="0"/>
                        </a:rPr>
                        <a:t>23 Hole, 184mm L-Beam</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x4</a:t>
                      </a:r>
                    </a:p>
                    <a:p>
                      <a:pPr algn="l"/>
                      <a:r>
                        <a:rPr lang="en-US" sz="1300" b="1" dirty="0">
                          <a:solidFill>
                            <a:schemeClr val="tx1"/>
                          </a:solidFill>
                          <a:latin typeface="Roboto" panose="02000000000000000000" pitchFamily="2" charset="0"/>
                          <a:ea typeface="Roboto" panose="02000000000000000000" pitchFamily="2" charset="0"/>
                        </a:rPr>
                        <a:t>1205-0032-0002</a:t>
                      </a:r>
                    </a:p>
                    <a:p>
                      <a:pPr algn="l"/>
                      <a:r>
                        <a:rPr lang="en-US" sz="1300" b="1" dirty="0">
                          <a:solidFill>
                            <a:schemeClr val="tx1"/>
                          </a:solidFill>
                          <a:latin typeface="Roboto" panose="02000000000000000000" pitchFamily="2" charset="0"/>
                          <a:ea typeface="Roboto" panose="02000000000000000000" pitchFamily="2" charset="0"/>
                        </a:rPr>
                        <a:t>Bridged Attachment Block</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1801-0040-0001</a:t>
                      </a:r>
                    </a:p>
                    <a:p>
                      <a:pPr algn="l"/>
                      <a:r>
                        <a:rPr lang="en-US" sz="1300" b="1" dirty="0">
                          <a:solidFill>
                            <a:schemeClr val="tx1"/>
                          </a:solidFill>
                          <a:latin typeface="Roboto" panose="02000000000000000000" pitchFamily="2" charset="0"/>
                          <a:ea typeface="Roboto" panose="02000000000000000000" pitchFamily="2" charset="0"/>
                        </a:rPr>
                        <a:t>Servo Plate (Standard Servo)</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3137014"/>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1105-0007-0176</a:t>
                      </a:r>
                    </a:p>
                    <a:p>
                      <a:pPr algn="l"/>
                      <a:r>
                        <a:rPr lang="en-US" sz="1300" b="1" dirty="0">
                          <a:solidFill>
                            <a:schemeClr val="tx1"/>
                          </a:solidFill>
                          <a:latin typeface="Roboto" panose="02000000000000000000" pitchFamily="2" charset="0"/>
                          <a:ea typeface="Roboto" panose="02000000000000000000" pitchFamily="2" charset="0"/>
                        </a:rPr>
                        <a:t>7 Hole, 176mm Pattern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1303-0024-0006</a:t>
                      </a:r>
                    </a:p>
                    <a:p>
                      <a:pPr algn="l"/>
                      <a:r>
                        <a:rPr lang="en-US" sz="1300" b="1" dirty="0">
                          <a:solidFill>
                            <a:schemeClr val="tx1"/>
                          </a:solidFill>
                          <a:latin typeface="Roboto" panose="02000000000000000000" pitchFamily="2" charset="0"/>
                          <a:ea typeface="Roboto" panose="02000000000000000000" pitchFamily="2" charset="0"/>
                        </a:rPr>
                        <a:t>6mm D-Bore Face Mount Set Screw</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1908-0024-0032</a:t>
                      </a:r>
                    </a:p>
                    <a:p>
                      <a:pPr algn="l"/>
                      <a:r>
                        <a:rPr lang="en-US" sz="1300" b="1" dirty="0">
                          <a:solidFill>
                            <a:schemeClr val="tx1"/>
                          </a:solidFill>
                          <a:latin typeface="Roboto" panose="02000000000000000000" pitchFamily="2" charset="0"/>
                          <a:ea typeface="Roboto" panose="02000000000000000000" pitchFamily="2" charset="0"/>
                        </a:rPr>
                        <a:t>Standard Round Servo Horn (24T)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5595774"/>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1106-0005-0040</a:t>
                      </a:r>
                    </a:p>
                    <a:p>
                      <a:pPr algn="l"/>
                      <a:r>
                        <a:rPr lang="en-US" sz="1300" b="1" dirty="0">
                          <a:solidFill>
                            <a:schemeClr val="tx1"/>
                          </a:solidFill>
                          <a:latin typeface="Roboto" panose="02000000000000000000" pitchFamily="2" charset="0"/>
                          <a:ea typeface="Roboto" panose="02000000000000000000" pitchFamily="2" charset="0"/>
                        </a:rPr>
                        <a:t>5 Hole, 40mm Square Beam</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1400-0032-0025</a:t>
                      </a:r>
                    </a:p>
                    <a:p>
                      <a:pPr algn="l"/>
                      <a:r>
                        <a:rPr lang="en-US" sz="1300" b="1" dirty="0">
                          <a:solidFill>
                            <a:schemeClr val="tx1"/>
                          </a:solidFill>
                          <a:latin typeface="Roboto" panose="02000000000000000000" pitchFamily="2" charset="0"/>
                          <a:ea typeface="Roboto" panose="02000000000000000000" pitchFamily="2" charset="0"/>
                        </a:rPr>
                        <a:t>25mm Bore Clamp Mount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2101-0006-0080</a:t>
                      </a:r>
                    </a:p>
                    <a:p>
                      <a:pPr algn="l"/>
                      <a:r>
                        <a:rPr lang="en-US" sz="1300" b="1" dirty="0">
                          <a:solidFill>
                            <a:schemeClr val="tx1"/>
                          </a:solidFill>
                          <a:latin typeface="Roboto" panose="02000000000000000000" pitchFamily="2" charset="0"/>
                          <a:ea typeface="Roboto" panose="02000000000000000000" pitchFamily="2" charset="0"/>
                        </a:rPr>
                        <a:t>6mm x 80mm D-Shaft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5194503"/>
                  </a:ext>
                </a:extLst>
              </a:tr>
            </a:tbl>
          </a:graphicData>
        </a:graphic>
      </p:graphicFrame>
    </p:spTree>
    <p:extLst>
      <p:ext uri="{BB962C8B-B14F-4D97-AF65-F5344CB8AC3E}">
        <p14:creationId xmlns:p14="http://schemas.microsoft.com/office/powerpoint/2010/main" val="3859101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352604D-262B-4A73-BC57-40255A74F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505316">
            <a:off x="3393052" y="2007270"/>
            <a:ext cx="1010787" cy="1010787"/>
          </a:xfrm>
          <a:prstGeom prst="rect">
            <a:avLst/>
          </a:prstGeom>
        </p:spPr>
      </p:pic>
      <p:pic>
        <p:nvPicPr>
          <p:cNvPr id="14" name="Picture 13">
            <a:extLst>
              <a:ext uri="{FF2B5EF4-FFF2-40B4-BE49-F238E27FC236}">
                <a16:creationId xmlns:a16="http://schemas.microsoft.com/office/drawing/2014/main" id="{D314ABD4-34A2-4514-AE6C-42D6CB348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57086">
            <a:off x="3097495" y="480930"/>
            <a:ext cx="1577411" cy="1577411"/>
          </a:xfrm>
          <a:prstGeom prst="rect">
            <a:avLst/>
          </a:prstGeom>
        </p:spPr>
      </p:pic>
      <p:pic>
        <p:nvPicPr>
          <p:cNvPr id="5" name="Picture 4">
            <a:extLst>
              <a:ext uri="{FF2B5EF4-FFF2-40B4-BE49-F238E27FC236}">
                <a16:creationId xmlns:a16="http://schemas.microsoft.com/office/drawing/2014/main" id="{92B3CDC2-1D74-4D4A-BE64-F2480292F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976" y="2256468"/>
            <a:ext cx="436892" cy="436892"/>
          </a:xfrm>
          <a:prstGeom prst="rect">
            <a:avLst/>
          </a:prstGeom>
        </p:spPr>
      </p:pic>
      <p:pic>
        <p:nvPicPr>
          <p:cNvPr id="6" name="Picture 5">
            <a:extLst>
              <a:ext uri="{FF2B5EF4-FFF2-40B4-BE49-F238E27FC236}">
                <a16:creationId xmlns:a16="http://schemas.microsoft.com/office/drawing/2014/main" id="{C4A6B724-0444-4FDF-A6D2-E13B8DDA4A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1" y="3527395"/>
            <a:ext cx="494042" cy="494042"/>
          </a:xfrm>
          <a:prstGeom prst="rect">
            <a:avLst/>
          </a:prstGeom>
        </p:spPr>
      </p:pic>
      <p:pic>
        <p:nvPicPr>
          <p:cNvPr id="7" name="Picture 6">
            <a:extLst>
              <a:ext uri="{FF2B5EF4-FFF2-40B4-BE49-F238E27FC236}">
                <a16:creationId xmlns:a16="http://schemas.microsoft.com/office/drawing/2014/main" id="{FFC84A7C-9D82-4F8F-828E-891AE3917B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5486" y="877136"/>
            <a:ext cx="573872" cy="573872"/>
          </a:xfrm>
          <a:prstGeom prst="rect">
            <a:avLst/>
          </a:prstGeom>
        </p:spPr>
      </p:pic>
      <p:pic>
        <p:nvPicPr>
          <p:cNvPr id="8" name="Picture 7">
            <a:extLst>
              <a:ext uri="{FF2B5EF4-FFF2-40B4-BE49-F238E27FC236}">
                <a16:creationId xmlns:a16="http://schemas.microsoft.com/office/drawing/2014/main" id="{DA19BC77-250C-44E8-94BD-69C0FF924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2955" y="4769748"/>
            <a:ext cx="598935" cy="598935"/>
          </a:xfrm>
          <a:prstGeom prst="rect">
            <a:avLst/>
          </a:prstGeom>
        </p:spPr>
      </p:pic>
      <p:pic>
        <p:nvPicPr>
          <p:cNvPr id="9" name="Picture 8">
            <a:extLst>
              <a:ext uri="{FF2B5EF4-FFF2-40B4-BE49-F238E27FC236}">
                <a16:creationId xmlns:a16="http://schemas.microsoft.com/office/drawing/2014/main" id="{4FBEF74D-955B-4903-91BA-DB72612767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39290" y="8807162"/>
            <a:ext cx="693821" cy="498019"/>
          </a:xfrm>
          <a:prstGeom prst="rect">
            <a:avLst/>
          </a:prstGeom>
        </p:spPr>
      </p:pic>
      <p:pic>
        <p:nvPicPr>
          <p:cNvPr id="10" name="Picture 9">
            <a:extLst>
              <a:ext uri="{FF2B5EF4-FFF2-40B4-BE49-F238E27FC236}">
                <a16:creationId xmlns:a16="http://schemas.microsoft.com/office/drawing/2014/main" id="{5F5DFF07-542A-4FFC-BC2F-E78F031585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4638" y="6036963"/>
            <a:ext cx="715568" cy="715568"/>
          </a:xfrm>
          <a:prstGeom prst="rect">
            <a:avLst/>
          </a:prstGeom>
        </p:spPr>
      </p:pic>
      <p:pic>
        <p:nvPicPr>
          <p:cNvPr id="11" name="Picture 10">
            <a:extLst>
              <a:ext uri="{FF2B5EF4-FFF2-40B4-BE49-F238E27FC236}">
                <a16:creationId xmlns:a16="http://schemas.microsoft.com/office/drawing/2014/main" id="{8096E7DC-8F5F-4D50-96E5-2A57FA6B02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0276" y="7276036"/>
            <a:ext cx="784293" cy="831000"/>
          </a:xfrm>
          <a:prstGeom prst="rect">
            <a:avLst/>
          </a:prstGeom>
        </p:spPr>
      </p:pic>
      <p:pic>
        <p:nvPicPr>
          <p:cNvPr id="12" name="Picture 11">
            <a:extLst>
              <a:ext uri="{FF2B5EF4-FFF2-40B4-BE49-F238E27FC236}">
                <a16:creationId xmlns:a16="http://schemas.microsoft.com/office/drawing/2014/main" id="{F7401B33-C92D-49B4-A4CC-367C134727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97046" y="8657127"/>
            <a:ext cx="731802" cy="731802"/>
          </a:xfrm>
          <a:prstGeom prst="rect">
            <a:avLst/>
          </a:prstGeom>
        </p:spPr>
      </p:pic>
      <p:pic>
        <p:nvPicPr>
          <p:cNvPr id="17" name="Picture 16">
            <a:extLst>
              <a:ext uri="{FF2B5EF4-FFF2-40B4-BE49-F238E27FC236}">
                <a16:creationId xmlns:a16="http://schemas.microsoft.com/office/drawing/2014/main" id="{66CCCDD1-2E14-49AB-90B3-C0A31653045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28728" y="3396210"/>
            <a:ext cx="1339435" cy="820357"/>
          </a:xfrm>
          <a:prstGeom prst="rect">
            <a:avLst/>
          </a:prstGeom>
        </p:spPr>
      </p:pic>
      <p:pic>
        <p:nvPicPr>
          <p:cNvPr id="18" name="Picture 17">
            <a:extLst>
              <a:ext uri="{FF2B5EF4-FFF2-40B4-BE49-F238E27FC236}">
                <a16:creationId xmlns:a16="http://schemas.microsoft.com/office/drawing/2014/main" id="{CCF1FC4A-89EB-4758-A774-D11DC4FE351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72998" y="4769747"/>
            <a:ext cx="1295165" cy="820357"/>
          </a:xfrm>
          <a:prstGeom prst="rect">
            <a:avLst/>
          </a:prstGeom>
        </p:spPr>
      </p:pic>
      <p:grpSp>
        <p:nvGrpSpPr>
          <p:cNvPr id="21" name="Group 20">
            <a:extLst>
              <a:ext uri="{FF2B5EF4-FFF2-40B4-BE49-F238E27FC236}">
                <a16:creationId xmlns:a16="http://schemas.microsoft.com/office/drawing/2014/main" id="{ACD51911-BA97-40CA-BE28-1C7F1E8A2876}"/>
              </a:ext>
            </a:extLst>
          </p:cNvPr>
          <p:cNvGrpSpPr/>
          <p:nvPr/>
        </p:nvGrpSpPr>
        <p:grpSpPr>
          <a:xfrm>
            <a:off x="3534972" y="6079984"/>
            <a:ext cx="726948" cy="704088"/>
            <a:chOff x="5388830" y="26750886"/>
            <a:chExt cx="2085617" cy="1993174"/>
          </a:xfrm>
        </p:grpSpPr>
        <p:pic>
          <p:nvPicPr>
            <p:cNvPr id="22" name="Picture 21">
              <a:extLst>
                <a:ext uri="{FF2B5EF4-FFF2-40B4-BE49-F238E27FC236}">
                  <a16:creationId xmlns:a16="http://schemas.microsoft.com/office/drawing/2014/main" id="{FB14D178-C42B-49F9-84F3-8156A45E80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88830" y="26750886"/>
              <a:ext cx="1929075" cy="1993174"/>
            </a:xfrm>
            <a:prstGeom prst="rect">
              <a:avLst/>
            </a:prstGeom>
          </p:spPr>
        </p:pic>
        <p:pic>
          <p:nvPicPr>
            <p:cNvPr id="23" name="Picture 22">
              <a:extLst>
                <a:ext uri="{FF2B5EF4-FFF2-40B4-BE49-F238E27FC236}">
                  <a16:creationId xmlns:a16="http://schemas.microsoft.com/office/drawing/2014/main" id="{EF164C4F-0A32-4F6B-93BA-A8C3FE14A70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161363" y="26772813"/>
              <a:ext cx="313084" cy="512320"/>
            </a:xfrm>
            <a:prstGeom prst="rect">
              <a:avLst/>
            </a:prstGeom>
          </p:spPr>
        </p:pic>
      </p:grpSp>
      <p:pic>
        <p:nvPicPr>
          <p:cNvPr id="24" name="Picture 23">
            <a:extLst>
              <a:ext uri="{FF2B5EF4-FFF2-40B4-BE49-F238E27FC236}">
                <a16:creationId xmlns:a16="http://schemas.microsoft.com/office/drawing/2014/main" id="{F07D9549-30EF-4D3C-A4B8-38CB428AA4B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663205" y="7238741"/>
            <a:ext cx="873454" cy="907914"/>
          </a:xfrm>
          <a:prstGeom prst="rect">
            <a:avLst/>
          </a:prstGeom>
        </p:spPr>
      </p:pic>
      <p:pic>
        <p:nvPicPr>
          <p:cNvPr id="30" name="Picture 29">
            <a:extLst>
              <a:ext uri="{FF2B5EF4-FFF2-40B4-BE49-F238E27FC236}">
                <a16:creationId xmlns:a16="http://schemas.microsoft.com/office/drawing/2014/main" id="{7C89831A-8B15-4813-A50A-BFB237C55F0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906197" y="2024704"/>
            <a:ext cx="1084453" cy="1084453"/>
          </a:xfrm>
          <a:prstGeom prst="rect">
            <a:avLst/>
          </a:prstGeom>
        </p:spPr>
      </p:pic>
      <p:pic>
        <p:nvPicPr>
          <p:cNvPr id="31" name="Picture 30">
            <a:extLst>
              <a:ext uri="{FF2B5EF4-FFF2-40B4-BE49-F238E27FC236}">
                <a16:creationId xmlns:a16="http://schemas.microsoft.com/office/drawing/2014/main" id="{2C8E0C6D-EBD2-4061-B0CF-65D8DD06179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761723" y="3452150"/>
            <a:ext cx="1030122" cy="830948"/>
          </a:xfrm>
          <a:prstGeom prst="rect">
            <a:avLst/>
          </a:prstGeom>
        </p:spPr>
      </p:pic>
      <p:pic>
        <p:nvPicPr>
          <p:cNvPr id="32" name="Picture 31">
            <a:extLst>
              <a:ext uri="{FF2B5EF4-FFF2-40B4-BE49-F238E27FC236}">
                <a16:creationId xmlns:a16="http://schemas.microsoft.com/office/drawing/2014/main" id="{9ECCEEB2-AFE9-4D9C-AD4E-C88F769C78D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627450" y="7257751"/>
            <a:ext cx="1461055" cy="1073164"/>
          </a:xfrm>
          <a:prstGeom prst="rect">
            <a:avLst/>
          </a:prstGeom>
        </p:spPr>
      </p:pic>
      <p:pic>
        <p:nvPicPr>
          <p:cNvPr id="33" name="Picture 32">
            <a:extLst>
              <a:ext uri="{FF2B5EF4-FFF2-40B4-BE49-F238E27FC236}">
                <a16:creationId xmlns:a16="http://schemas.microsoft.com/office/drawing/2014/main" id="{3F407D8F-03DD-4F0B-9538-38883D58E11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794379" y="4763237"/>
            <a:ext cx="922873" cy="800100"/>
          </a:xfrm>
          <a:prstGeom prst="rect">
            <a:avLst/>
          </a:prstGeom>
        </p:spPr>
      </p:pic>
      <p:pic>
        <p:nvPicPr>
          <p:cNvPr id="34" name="Picture 33">
            <a:extLst>
              <a:ext uri="{FF2B5EF4-FFF2-40B4-BE49-F238E27FC236}">
                <a16:creationId xmlns:a16="http://schemas.microsoft.com/office/drawing/2014/main" id="{1FE4E179-2AC4-40AB-B7FC-CE10FB22677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89550" y="6079984"/>
            <a:ext cx="974468" cy="800100"/>
          </a:xfrm>
          <a:prstGeom prst="rect">
            <a:avLst/>
          </a:prstGeom>
        </p:spPr>
      </p:pic>
      <p:sp>
        <p:nvSpPr>
          <p:cNvPr id="29" name="TextBox 28">
            <a:extLst>
              <a:ext uri="{FF2B5EF4-FFF2-40B4-BE49-F238E27FC236}">
                <a16:creationId xmlns:a16="http://schemas.microsoft.com/office/drawing/2014/main" id="{8B533F3B-6600-4321-AD24-AE875D06A327}"/>
              </a:ext>
            </a:extLst>
          </p:cNvPr>
          <p:cNvSpPr txBox="1"/>
          <p:nvPr/>
        </p:nvSpPr>
        <p:spPr>
          <a:xfrm>
            <a:off x="2203688" y="167471"/>
            <a:ext cx="3365025" cy="630942"/>
          </a:xfrm>
          <a:prstGeom prst="rect">
            <a:avLst/>
          </a:prstGeom>
          <a:noFill/>
        </p:spPr>
        <p:txBody>
          <a:bodyPr wrap="none" rtlCol="0">
            <a:spAutoFit/>
          </a:bodyPr>
          <a:lstStyle/>
          <a:p>
            <a:pPr algn="ctr"/>
            <a:r>
              <a:rPr lang="en-US" sz="3500" dirty="0">
                <a:latin typeface="Roboto" panose="02000000000000000000" pitchFamily="2" charset="0"/>
                <a:ea typeface="Roboto" panose="02000000000000000000" pitchFamily="2" charset="0"/>
              </a:rPr>
              <a:t>Bill of Materials</a:t>
            </a:r>
          </a:p>
        </p:txBody>
      </p:sp>
      <p:pic>
        <p:nvPicPr>
          <p:cNvPr id="4" name="Picture 3">
            <a:extLst>
              <a:ext uri="{FF2B5EF4-FFF2-40B4-BE49-F238E27FC236}">
                <a16:creationId xmlns:a16="http://schemas.microsoft.com/office/drawing/2014/main" id="{221C3C36-2002-4CF5-90CD-71D6AEAEBD44}"/>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36198" y="711469"/>
            <a:ext cx="1163431" cy="1073165"/>
          </a:xfrm>
          <a:prstGeom prst="rect">
            <a:avLst/>
          </a:prstGeom>
        </p:spPr>
      </p:pic>
      <p:graphicFrame>
        <p:nvGraphicFramePr>
          <p:cNvPr id="2" name="Table 1">
            <a:extLst>
              <a:ext uri="{FF2B5EF4-FFF2-40B4-BE49-F238E27FC236}">
                <a16:creationId xmlns:a16="http://schemas.microsoft.com/office/drawing/2014/main" id="{7231ED1F-F9C0-4617-8462-26ACC5EB9D88}"/>
              </a:ext>
            </a:extLst>
          </p:cNvPr>
          <p:cNvGraphicFramePr>
            <a:graphicFrameLocks noGrp="1"/>
          </p:cNvGraphicFramePr>
          <p:nvPr>
            <p:extLst>
              <p:ext uri="{D42A27DB-BD31-4B8C-83A1-F6EECF244321}">
                <p14:modId xmlns:p14="http://schemas.microsoft.com/office/powerpoint/2010/main" val="3868667195"/>
              </p:ext>
            </p:extLst>
          </p:nvPr>
        </p:nvGraphicFramePr>
        <p:xfrm>
          <a:off x="318408" y="669472"/>
          <a:ext cx="7160079" cy="9127671"/>
        </p:xfrm>
        <a:graphic>
          <a:graphicData uri="http://schemas.openxmlformats.org/drawingml/2006/table">
            <a:tbl>
              <a:tblPr firstRow="1" bandRow="1">
                <a:tableStyleId>{5C22544A-7EE6-4342-B048-85BDC9FD1C3A}</a:tableStyleId>
              </a:tblPr>
              <a:tblGrid>
                <a:gridCol w="2386693">
                  <a:extLst>
                    <a:ext uri="{9D8B030D-6E8A-4147-A177-3AD203B41FA5}">
                      <a16:colId xmlns:a16="http://schemas.microsoft.com/office/drawing/2014/main" val="747046207"/>
                    </a:ext>
                  </a:extLst>
                </a:gridCol>
                <a:gridCol w="2386693">
                  <a:extLst>
                    <a:ext uri="{9D8B030D-6E8A-4147-A177-3AD203B41FA5}">
                      <a16:colId xmlns:a16="http://schemas.microsoft.com/office/drawing/2014/main" val="16059825"/>
                    </a:ext>
                  </a:extLst>
                </a:gridCol>
                <a:gridCol w="2386693">
                  <a:extLst>
                    <a:ext uri="{9D8B030D-6E8A-4147-A177-3AD203B41FA5}">
                      <a16:colId xmlns:a16="http://schemas.microsoft.com/office/drawing/2014/main" val="3174526179"/>
                    </a:ext>
                  </a:extLst>
                </a:gridCol>
              </a:tblGrid>
              <a:tr h="1303953">
                <a:tc>
                  <a:txBody>
                    <a:bodyPr/>
                    <a:lstStyle/>
                    <a:p>
                      <a:pPr algn="l"/>
                      <a:r>
                        <a:rPr lang="en-US" sz="1300" b="1" dirty="0">
                          <a:solidFill>
                            <a:schemeClr val="tx1"/>
                          </a:solidFill>
                          <a:latin typeface="Roboto" panose="02000000000000000000" pitchFamily="2" charset="0"/>
                          <a:ea typeface="Roboto" panose="02000000000000000000" pitchFamily="2" charset="0"/>
                        </a:rPr>
                        <a:t>x31</a:t>
                      </a:r>
                    </a:p>
                    <a:p>
                      <a:pPr algn="l"/>
                      <a:r>
                        <a:rPr lang="en-US" sz="1300" b="1" dirty="0">
                          <a:solidFill>
                            <a:schemeClr val="tx1"/>
                          </a:solidFill>
                          <a:latin typeface="Roboto" panose="02000000000000000000" pitchFamily="2" charset="0"/>
                          <a:ea typeface="Roboto" panose="02000000000000000000" pitchFamily="2" charset="0"/>
                        </a:rPr>
                        <a:t>2801-0004-0008</a:t>
                      </a:r>
                    </a:p>
                    <a:p>
                      <a:pPr algn="l"/>
                      <a:r>
                        <a:rPr lang="en-US" sz="1300" b="1" dirty="0">
                          <a:solidFill>
                            <a:schemeClr val="tx1"/>
                          </a:solidFill>
                          <a:latin typeface="Roboto" panose="02000000000000000000" pitchFamily="2" charset="0"/>
                          <a:ea typeface="Roboto" panose="02000000000000000000" pitchFamily="2" charset="0"/>
                        </a:rPr>
                        <a:t>M4 x 0.7 Hex Nut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2808-0004-0300</a:t>
                      </a:r>
                    </a:p>
                    <a:p>
                      <a:pPr algn="l"/>
                      <a:r>
                        <a:rPr lang="en-US" sz="1300" b="1" dirty="0">
                          <a:solidFill>
                            <a:schemeClr val="tx1"/>
                          </a:solidFill>
                          <a:latin typeface="Roboto" panose="02000000000000000000" pitchFamily="2" charset="0"/>
                          <a:ea typeface="Roboto" panose="02000000000000000000" pitchFamily="2" charset="0"/>
                        </a:rPr>
                        <a:t>300mm M4 Threaded Rod</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14-0134</a:t>
                      </a:r>
                    </a:p>
                    <a:p>
                      <a:pPr algn="l"/>
                      <a:r>
                        <a:rPr lang="en-US" sz="1300" b="1" dirty="0">
                          <a:solidFill>
                            <a:schemeClr val="tx1"/>
                          </a:solidFill>
                          <a:latin typeface="Roboto" panose="02000000000000000000" pitchFamily="2" charset="0"/>
                          <a:ea typeface="Roboto" panose="02000000000000000000" pitchFamily="2" charset="0"/>
                        </a:rPr>
                        <a:t>6V DC Motor</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0911785"/>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x22</a:t>
                      </a:r>
                    </a:p>
                    <a:p>
                      <a:pPr algn="l"/>
                      <a:r>
                        <a:rPr lang="en-US" sz="1300" b="1" dirty="0">
                          <a:solidFill>
                            <a:schemeClr val="tx1"/>
                          </a:solidFill>
                          <a:latin typeface="Roboto" panose="02000000000000000000" pitchFamily="2" charset="0"/>
                          <a:ea typeface="Roboto" panose="02000000000000000000" pitchFamily="2" charset="0"/>
                        </a:rPr>
                        <a:t>2802-0004-0006</a:t>
                      </a:r>
                    </a:p>
                    <a:p>
                      <a:pPr algn="l"/>
                      <a:r>
                        <a:rPr lang="en-US" sz="1300" b="1" dirty="0">
                          <a:solidFill>
                            <a:schemeClr val="tx1"/>
                          </a:solidFill>
                          <a:latin typeface="Roboto" panose="02000000000000000000" pitchFamily="2" charset="0"/>
                          <a:ea typeface="Roboto" panose="02000000000000000000" pitchFamily="2" charset="0"/>
                        </a:rPr>
                        <a:t>M4 x 6mm Screws</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2903-0004-0245</a:t>
                      </a:r>
                    </a:p>
                    <a:p>
                      <a:pPr algn="l"/>
                      <a:r>
                        <a:rPr lang="en-US" sz="1300" b="1" dirty="0">
                          <a:solidFill>
                            <a:schemeClr val="tx1"/>
                          </a:solidFill>
                          <a:latin typeface="Roboto" panose="02000000000000000000" pitchFamily="2" charset="0"/>
                          <a:ea typeface="Roboto" panose="02000000000000000000" pitchFamily="2" charset="0"/>
                        </a:rPr>
                        <a:t>M4 Ball Linkages</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err="1">
                          <a:solidFill>
                            <a:schemeClr val="tx1"/>
                          </a:solidFill>
                          <a:latin typeface="Roboto" panose="02000000000000000000" pitchFamily="2" charset="0"/>
                          <a:ea typeface="Roboto" panose="02000000000000000000" pitchFamily="2" charset="0"/>
                        </a:rPr>
                        <a:t>Hitec</a:t>
                      </a:r>
                      <a:r>
                        <a:rPr lang="en-US" sz="1300" b="1" dirty="0">
                          <a:solidFill>
                            <a:schemeClr val="tx1"/>
                          </a:solidFill>
                          <a:latin typeface="Roboto" panose="02000000000000000000" pitchFamily="2" charset="0"/>
                          <a:ea typeface="Roboto" panose="02000000000000000000" pitchFamily="2" charset="0"/>
                        </a:rPr>
                        <a:t> HS-485HB</a:t>
                      </a:r>
                    </a:p>
                    <a:p>
                      <a:pPr algn="l"/>
                      <a:r>
                        <a:rPr lang="en-US" sz="1300" b="1" dirty="0">
                          <a:solidFill>
                            <a:schemeClr val="tx1"/>
                          </a:solidFill>
                          <a:latin typeface="Roboto" panose="02000000000000000000" pitchFamily="2" charset="0"/>
                          <a:ea typeface="Roboto" panose="02000000000000000000" pitchFamily="2" charset="0"/>
                        </a:rPr>
                        <a:t>Servo</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727812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x34</a:t>
                      </a:r>
                    </a:p>
                    <a:p>
                      <a:pPr algn="l"/>
                      <a:r>
                        <a:rPr lang="en-US" sz="1300" b="1" dirty="0">
                          <a:solidFill>
                            <a:schemeClr val="tx1"/>
                          </a:solidFill>
                          <a:latin typeface="Roboto" panose="02000000000000000000" pitchFamily="2" charset="0"/>
                          <a:ea typeface="Roboto" panose="02000000000000000000" pitchFamily="2" charset="0"/>
                        </a:rPr>
                        <a:t>2802-0004-0008</a:t>
                      </a:r>
                    </a:p>
                    <a:p>
                      <a:pPr algn="l"/>
                      <a:r>
                        <a:rPr lang="en-US" sz="1300" b="1" dirty="0">
                          <a:solidFill>
                            <a:schemeClr val="tx1"/>
                          </a:solidFill>
                          <a:latin typeface="Roboto" panose="02000000000000000000" pitchFamily="2" charset="0"/>
                          <a:ea typeface="Roboto" panose="02000000000000000000" pitchFamily="2" charset="0"/>
                        </a:rPr>
                        <a:t>M4 x 8mm Screws</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45-0300</a:t>
                      </a:r>
                    </a:p>
                    <a:p>
                      <a:pPr algn="l"/>
                      <a:r>
                        <a:rPr lang="en-US" sz="1300" b="1" dirty="0">
                          <a:solidFill>
                            <a:schemeClr val="tx1"/>
                          </a:solidFill>
                          <a:latin typeface="Roboto" panose="02000000000000000000" pitchFamily="2" charset="0"/>
                          <a:ea typeface="Roboto" panose="02000000000000000000" pitchFamily="2" charset="0"/>
                        </a:rPr>
                        <a:t>Battery Pack Mount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45-1300</a:t>
                      </a:r>
                    </a:p>
                    <a:p>
                      <a:pPr algn="l"/>
                      <a:r>
                        <a:rPr lang="en-US" sz="1300" b="1" dirty="0">
                          <a:solidFill>
                            <a:schemeClr val="tx1"/>
                          </a:solidFill>
                          <a:latin typeface="Roboto" panose="02000000000000000000" pitchFamily="2" charset="0"/>
                          <a:ea typeface="Roboto" panose="02000000000000000000" pitchFamily="2" charset="0"/>
                        </a:rPr>
                        <a:t>6V Battery Pack</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325086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x21</a:t>
                      </a:r>
                    </a:p>
                    <a:p>
                      <a:pPr algn="l"/>
                      <a:r>
                        <a:rPr lang="en-US" sz="1300" b="1" dirty="0">
                          <a:solidFill>
                            <a:schemeClr val="tx1"/>
                          </a:solidFill>
                          <a:latin typeface="Roboto" panose="02000000000000000000" pitchFamily="2" charset="0"/>
                          <a:ea typeface="Roboto" panose="02000000000000000000" pitchFamily="2" charset="0"/>
                        </a:rPr>
                        <a:t>2802-0004-0012</a:t>
                      </a:r>
                    </a:p>
                    <a:p>
                      <a:pPr algn="l"/>
                      <a:r>
                        <a:rPr lang="en-US" sz="1300" b="1" dirty="0">
                          <a:solidFill>
                            <a:schemeClr val="tx1"/>
                          </a:solidFill>
                          <a:latin typeface="Roboto" panose="02000000000000000000" pitchFamily="2" charset="0"/>
                          <a:ea typeface="Roboto" panose="02000000000000000000" pitchFamily="2" charset="0"/>
                        </a:rPr>
                        <a:t>M4 x 12mm Screws</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45-2100</a:t>
                      </a:r>
                    </a:p>
                    <a:p>
                      <a:pPr algn="l"/>
                      <a:r>
                        <a:rPr lang="en-US" sz="1300" b="1" dirty="0">
                          <a:solidFill>
                            <a:schemeClr val="tx1"/>
                          </a:solidFill>
                          <a:latin typeface="Roboto" panose="02000000000000000000" pitchFamily="2" charset="0"/>
                          <a:ea typeface="Roboto" panose="02000000000000000000" pitchFamily="2" charset="0"/>
                        </a:rPr>
                        <a:t>19mm Ball Caster</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45-2005</a:t>
                      </a:r>
                    </a:p>
                    <a:p>
                      <a:pPr algn="l"/>
                      <a:r>
                        <a:rPr lang="en-US" sz="1300" b="1" dirty="0">
                          <a:solidFill>
                            <a:schemeClr val="tx1"/>
                          </a:solidFill>
                          <a:latin typeface="Roboto" panose="02000000000000000000" pitchFamily="2" charset="0"/>
                          <a:ea typeface="Roboto" panose="02000000000000000000" pitchFamily="2" charset="0"/>
                        </a:rPr>
                        <a:t>Integrating Gyro</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590440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x22</a:t>
                      </a:r>
                    </a:p>
                    <a:p>
                      <a:pPr algn="l"/>
                      <a:r>
                        <a:rPr lang="en-US" sz="1300" b="1" dirty="0">
                          <a:solidFill>
                            <a:schemeClr val="tx1"/>
                          </a:solidFill>
                          <a:latin typeface="Roboto" panose="02000000000000000000" pitchFamily="2" charset="0"/>
                          <a:ea typeface="Roboto" panose="02000000000000000000" pitchFamily="2" charset="0"/>
                        </a:rPr>
                        <a:t>2802-0004-0016</a:t>
                      </a:r>
                    </a:p>
                    <a:p>
                      <a:pPr algn="l"/>
                      <a:r>
                        <a:rPr lang="en-US" sz="1300" b="1" dirty="0">
                          <a:solidFill>
                            <a:schemeClr val="tx1"/>
                          </a:solidFill>
                          <a:latin typeface="Roboto" panose="02000000000000000000" pitchFamily="2" charset="0"/>
                          <a:ea typeface="Roboto" panose="02000000000000000000" pitchFamily="2" charset="0"/>
                        </a:rPr>
                        <a:t>M4 x 16mm Screws</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60-0026</a:t>
                      </a:r>
                    </a:p>
                    <a:p>
                      <a:pPr algn="l"/>
                      <a:r>
                        <a:rPr lang="en-US" sz="1300" b="1" dirty="0">
                          <a:solidFill>
                            <a:schemeClr val="tx1"/>
                          </a:solidFill>
                          <a:latin typeface="Roboto" panose="02000000000000000000" pitchFamily="2" charset="0"/>
                          <a:ea typeface="Roboto" panose="02000000000000000000" pitchFamily="2" charset="0"/>
                        </a:rPr>
                        <a:t>4-Hole Wheel Hub</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45-2006</a:t>
                      </a:r>
                    </a:p>
                    <a:p>
                      <a:pPr algn="l"/>
                      <a:r>
                        <a:rPr lang="en-US" sz="1300" b="1" dirty="0">
                          <a:solidFill>
                            <a:schemeClr val="tx1"/>
                          </a:solidFill>
                          <a:latin typeface="Roboto" panose="02000000000000000000" pitchFamily="2" charset="0"/>
                          <a:ea typeface="Roboto" panose="02000000000000000000" pitchFamily="2" charset="0"/>
                        </a:rPr>
                        <a:t>Optical Distance Sensor</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3137014"/>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x7</a:t>
                      </a:r>
                    </a:p>
                    <a:p>
                      <a:pPr algn="l"/>
                      <a:r>
                        <a:rPr lang="en-US" sz="1300" b="1" dirty="0">
                          <a:solidFill>
                            <a:schemeClr val="tx1"/>
                          </a:solidFill>
                          <a:latin typeface="Roboto" panose="02000000000000000000" pitchFamily="2" charset="0"/>
                          <a:ea typeface="Roboto" panose="02000000000000000000" pitchFamily="2" charset="0"/>
                        </a:rPr>
                        <a:t>2802-0004-0020</a:t>
                      </a:r>
                    </a:p>
                    <a:p>
                      <a:pPr algn="l"/>
                      <a:r>
                        <a:rPr lang="en-US" sz="1300" b="1" dirty="0">
                          <a:solidFill>
                            <a:schemeClr val="tx1"/>
                          </a:solidFill>
                          <a:latin typeface="Roboto" panose="02000000000000000000" pitchFamily="2" charset="0"/>
                          <a:ea typeface="Roboto" panose="02000000000000000000" pitchFamily="2" charset="0"/>
                        </a:rPr>
                        <a:t>M4x 20mm Screws</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3607-0014-0072</a:t>
                      </a:r>
                    </a:p>
                    <a:p>
                      <a:pPr algn="l"/>
                      <a:r>
                        <a:rPr lang="en-US" sz="1300" b="1" dirty="0">
                          <a:solidFill>
                            <a:schemeClr val="tx1"/>
                          </a:solidFill>
                          <a:latin typeface="Roboto" panose="02000000000000000000" pitchFamily="2" charset="0"/>
                          <a:ea typeface="Roboto" panose="02000000000000000000" pitchFamily="2" charset="0"/>
                        </a:rPr>
                        <a:t>72mm Economy Wheels</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52-2022</a:t>
                      </a:r>
                    </a:p>
                    <a:p>
                      <a:pPr algn="l"/>
                      <a:r>
                        <a:rPr lang="en-US" sz="1300" b="1" dirty="0">
                          <a:solidFill>
                            <a:schemeClr val="tx1"/>
                          </a:solidFill>
                          <a:latin typeface="Roboto" panose="02000000000000000000" pitchFamily="2" charset="0"/>
                          <a:ea typeface="Roboto" panose="02000000000000000000" pitchFamily="2" charset="0"/>
                        </a:rPr>
                        <a:t>Fusion Controller</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5595774"/>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x8</a:t>
                      </a:r>
                    </a:p>
                    <a:p>
                      <a:pPr algn="l"/>
                      <a:r>
                        <a:rPr lang="en-US" sz="1300" b="1" dirty="0">
                          <a:solidFill>
                            <a:schemeClr val="tx1"/>
                          </a:solidFill>
                          <a:latin typeface="Roboto" panose="02000000000000000000" pitchFamily="2" charset="0"/>
                          <a:ea typeface="Roboto" panose="02000000000000000000" pitchFamily="2" charset="0"/>
                        </a:rPr>
                        <a:t>2805-0004-0008</a:t>
                      </a:r>
                    </a:p>
                    <a:p>
                      <a:pPr algn="l"/>
                      <a:r>
                        <a:rPr lang="en-US" sz="1300" b="1" dirty="0">
                          <a:solidFill>
                            <a:schemeClr val="tx1"/>
                          </a:solidFill>
                          <a:latin typeface="Roboto" panose="02000000000000000000" pitchFamily="2" charset="0"/>
                          <a:ea typeface="Roboto" panose="02000000000000000000" pitchFamily="2" charset="0"/>
                        </a:rPr>
                        <a:t>M4, 1 Hole Slide Nut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x3</a:t>
                      </a:r>
                    </a:p>
                    <a:p>
                      <a:pPr algn="l"/>
                      <a:r>
                        <a:rPr lang="en-US" sz="1300" b="1" dirty="0">
                          <a:solidFill>
                            <a:schemeClr val="tx1"/>
                          </a:solidFill>
                          <a:latin typeface="Roboto" panose="02000000000000000000" pitchFamily="2" charset="0"/>
                          <a:ea typeface="Roboto" panose="02000000000000000000" pitchFamily="2" charset="0"/>
                        </a:rPr>
                        <a:t>45-1005</a:t>
                      </a:r>
                    </a:p>
                    <a:p>
                      <a:pPr algn="l"/>
                      <a:r>
                        <a:rPr lang="en-US" sz="1300" b="1" dirty="0">
                          <a:solidFill>
                            <a:schemeClr val="tx1"/>
                          </a:solidFill>
                          <a:latin typeface="Roboto" panose="02000000000000000000" pitchFamily="2" charset="0"/>
                          <a:ea typeface="Roboto" panose="02000000000000000000" pitchFamily="2" charset="0"/>
                        </a:rPr>
                        <a:t>Push-In Grommet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5194503"/>
                  </a:ext>
                </a:extLst>
              </a:tr>
            </a:tbl>
          </a:graphicData>
        </a:graphic>
      </p:graphicFrame>
    </p:spTree>
    <p:extLst>
      <p:ext uri="{BB962C8B-B14F-4D97-AF65-F5344CB8AC3E}">
        <p14:creationId xmlns:p14="http://schemas.microsoft.com/office/powerpoint/2010/main" val="1093854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D135861-240B-40A7-8098-ADF760299F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429" y="413635"/>
            <a:ext cx="1576365" cy="1133938"/>
          </a:xfrm>
          <a:prstGeom prst="rect">
            <a:avLst/>
          </a:prstGeom>
        </p:spPr>
      </p:pic>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a:t>
            </a:r>
          </a:p>
        </p:txBody>
      </p:sp>
      <p:sp>
        <p:nvSpPr>
          <p:cNvPr id="9" name="TextBox 8">
            <a:extLst>
              <a:ext uri="{FF2B5EF4-FFF2-40B4-BE49-F238E27FC236}">
                <a16:creationId xmlns:a16="http://schemas.microsoft.com/office/drawing/2014/main" id="{78775E8F-FE1E-469B-AEB5-85326E965A26}"/>
              </a:ext>
            </a:extLst>
          </p:cNvPr>
          <p:cNvSpPr txBox="1"/>
          <p:nvPr/>
        </p:nvSpPr>
        <p:spPr>
          <a:xfrm>
            <a:off x="376529" y="5261185"/>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2</a:t>
            </a:r>
          </a:p>
        </p:txBody>
      </p:sp>
      <p:sp>
        <p:nvSpPr>
          <p:cNvPr id="3" name="Rectangle: Rounded Corners 2">
            <a:extLst>
              <a:ext uri="{FF2B5EF4-FFF2-40B4-BE49-F238E27FC236}">
                <a16:creationId xmlns:a16="http://schemas.microsoft.com/office/drawing/2014/main" id="{6DF6F3AB-480F-492B-A62E-1B2E6DA4BD22}"/>
              </a:ext>
            </a:extLst>
          </p:cNvPr>
          <p:cNvSpPr/>
          <p:nvPr/>
        </p:nvSpPr>
        <p:spPr>
          <a:xfrm>
            <a:off x="661737" y="278249"/>
            <a:ext cx="2118871" cy="2631206"/>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9D04CFCE-CC23-4BD0-9B75-29462ED86D35}"/>
              </a:ext>
            </a:extLst>
          </p:cNvPr>
          <p:cNvSpPr/>
          <p:nvPr/>
        </p:nvSpPr>
        <p:spPr>
          <a:xfrm>
            <a:off x="895986" y="5261185"/>
            <a:ext cx="2797709" cy="2170321"/>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pic>
        <p:nvPicPr>
          <p:cNvPr id="13" name="Picture 12">
            <a:extLst>
              <a:ext uri="{FF2B5EF4-FFF2-40B4-BE49-F238E27FC236}">
                <a16:creationId xmlns:a16="http://schemas.microsoft.com/office/drawing/2014/main" id="{681CDDDE-4676-437D-B20B-7C95D4FE9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552" y="442678"/>
            <a:ext cx="2954285" cy="4042868"/>
          </a:xfrm>
          <a:prstGeom prst="rect">
            <a:avLst/>
          </a:prstGeom>
        </p:spPr>
      </p:pic>
      <p:pic>
        <p:nvPicPr>
          <p:cNvPr id="17" name="Picture 16">
            <a:extLst>
              <a:ext uri="{FF2B5EF4-FFF2-40B4-BE49-F238E27FC236}">
                <a16:creationId xmlns:a16="http://schemas.microsoft.com/office/drawing/2014/main" id="{BDA6E9D9-1276-4E44-A821-974CAE331C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4650" y="1730626"/>
            <a:ext cx="388144" cy="278606"/>
          </a:xfrm>
          <a:prstGeom prst="rect">
            <a:avLst/>
          </a:prstGeom>
        </p:spPr>
      </p:pic>
      <p:pic>
        <p:nvPicPr>
          <p:cNvPr id="19" name="Picture 18">
            <a:extLst>
              <a:ext uri="{FF2B5EF4-FFF2-40B4-BE49-F238E27FC236}">
                <a16:creationId xmlns:a16="http://schemas.microsoft.com/office/drawing/2014/main" id="{CDF00B1A-CB9E-4DAA-9BD0-AB5ABEC04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893" y="1515446"/>
            <a:ext cx="749343" cy="749343"/>
          </a:xfrm>
          <a:prstGeom prst="rect">
            <a:avLst/>
          </a:prstGeom>
        </p:spPr>
      </p:pic>
      <p:sp>
        <p:nvSpPr>
          <p:cNvPr id="23" name="TextBox 22">
            <a:extLst>
              <a:ext uri="{FF2B5EF4-FFF2-40B4-BE49-F238E27FC236}">
                <a16:creationId xmlns:a16="http://schemas.microsoft.com/office/drawing/2014/main" id="{A43EC108-BF77-4508-A6E1-DEA0FDEDF0CB}"/>
              </a:ext>
            </a:extLst>
          </p:cNvPr>
          <p:cNvSpPr txBox="1"/>
          <p:nvPr/>
        </p:nvSpPr>
        <p:spPr>
          <a:xfrm>
            <a:off x="1442344" y="1953165"/>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sp>
        <p:nvSpPr>
          <p:cNvPr id="24" name="TextBox 23">
            <a:extLst>
              <a:ext uri="{FF2B5EF4-FFF2-40B4-BE49-F238E27FC236}">
                <a16:creationId xmlns:a16="http://schemas.microsoft.com/office/drawing/2014/main" id="{DAF1DC1E-FEB6-4FD2-88C4-A5F804BA6E48}"/>
              </a:ext>
            </a:extLst>
          </p:cNvPr>
          <p:cNvSpPr txBox="1"/>
          <p:nvPr/>
        </p:nvSpPr>
        <p:spPr>
          <a:xfrm>
            <a:off x="2120114" y="1324150"/>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25" name="TextBox 24">
            <a:extLst>
              <a:ext uri="{FF2B5EF4-FFF2-40B4-BE49-F238E27FC236}">
                <a16:creationId xmlns:a16="http://schemas.microsoft.com/office/drawing/2014/main" id="{ED154AD3-C97F-42C7-9567-C81927BE850B}"/>
              </a:ext>
            </a:extLst>
          </p:cNvPr>
          <p:cNvSpPr txBox="1"/>
          <p:nvPr/>
        </p:nvSpPr>
        <p:spPr>
          <a:xfrm>
            <a:off x="2299534" y="1896095"/>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26" name="TextBox 25">
            <a:extLst>
              <a:ext uri="{FF2B5EF4-FFF2-40B4-BE49-F238E27FC236}">
                <a16:creationId xmlns:a16="http://schemas.microsoft.com/office/drawing/2014/main" id="{56AF5B7A-2E0E-44E3-9DCC-5834062E4E55}"/>
              </a:ext>
            </a:extLst>
          </p:cNvPr>
          <p:cNvSpPr txBox="1"/>
          <p:nvPr/>
        </p:nvSpPr>
        <p:spPr>
          <a:xfrm>
            <a:off x="1119809" y="2468347"/>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r>
              <a:rPr lang="en-US" sz="1250" dirty="0">
                <a:latin typeface="Roboto" panose="02000000000000000000" pitchFamily="2" charset="0"/>
                <a:ea typeface="Roboto" panose="02000000000000000000" pitchFamily="2" charset="0"/>
              </a:rPr>
              <a:t>(6mm)</a:t>
            </a:r>
          </a:p>
        </p:txBody>
      </p:sp>
      <p:pic>
        <p:nvPicPr>
          <p:cNvPr id="30" name="Picture 29">
            <a:extLst>
              <a:ext uri="{FF2B5EF4-FFF2-40B4-BE49-F238E27FC236}">
                <a16:creationId xmlns:a16="http://schemas.microsoft.com/office/drawing/2014/main" id="{7B78A602-7DAC-4004-A6A7-6846609B8A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3081" y="5384026"/>
            <a:ext cx="1150365" cy="1150365"/>
          </a:xfrm>
          <a:prstGeom prst="rect">
            <a:avLst/>
          </a:prstGeom>
        </p:spPr>
      </p:pic>
      <p:sp>
        <p:nvSpPr>
          <p:cNvPr id="34" name="TextBox 33">
            <a:extLst>
              <a:ext uri="{FF2B5EF4-FFF2-40B4-BE49-F238E27FC236}">
                <a16:creationId xmlns:a16="http://schemas.microsoft.com/office/drawing/2014/main" id="{EBA53A53-C57E-4BA9-BC4C-FD4CF48A153D}"/>
              </a:ext>
            </a:extLst>
          </p:cNvPr>
          <p:cNvSpPr txBox="1"/>
          <p:nvPr/>
        </p:nvSpPr>
        <p:spPr>
          <a:xfrm>
            <a:off x="3225228" y="630683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pic>
        <p:nvPicPr>
          <p:cNvPr id="10" name="Picture 9">
            <a:extLst>
              <a:ext uri="{FF2B5EF4-FFF2-40B4-BE49-F238E27FC236}">
                <a16:creationId xmlns:a16="http://schemas.microsoft.com/office/drawing/2014/main" id="{98C7CCCC-DE47-4B68-A75F-2D81837DF8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85" y="2325865"/>
            <a:ext cx="299912" cy="299912"/>
          </a:xfrm>
          <a:prstGeom prst="rect">
            <a:avLst/>
          </a:prstGeom>
        </p:spPr>
      </p:pic>
      <p:sp>
        <p:nvSpPr>
          <p:cNvPr id="32" name="TextBox 31">
            <a:extLst>
              <a:ext uri="{FF2B5EF4-FFF2-40B4-BE49-F238E27FC236}">
                <a16:creationId xmlns:a16="http://schemas.microsoft.com/office/drawing/2014/main" id="{FFEC214B-A546-4350-8475-08662C1BCD47}"/>
              </a:ext>
            </a:extLst>
          </p:cNvPr>
          <p:cNvSpPr txBox="1"/>
          <p:nvPr/>
        </p:nvSpPr>
        <p:spPr>
          <a:xfrm>
            <a:off x="1487172" y="7016546"/>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r>
              <a:rPr lang="en-US" sz="1250" dirty="0">
                <a:latin typeface="Roboto" panose="02000000000000000000" pitchFamily="2" charset="0"/>
                <a:ea typeface="Roboto" panose="02000000000000000000" pitchFamily="2" charset="0"/>
              </a:rPr>
              <a:t>(8mm)</a:t>
            </a:r>
          </a:p>
        </p:txBody>
      </p:sp>
      <p:pic>
        <p:nvPicPr>
          <p:cNvPr id="37" name="Picture 36">
            <a:extLst>
              <a:ext uri="{FF2B5EF4-FFF2-40B4-BE49-F238E27FC236}">
                <a16:creationId xmlns:a16="http://schemas.microsoft.com/office/drawing/2014/main" id="{434BD3CC-54A7-4EB2-AF6D-53477ECDE8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8985" y="6830217"/>
            <a:ext cx="367448" cy="367448"/>
          </a:xfrm>
          <a:prstGeom prst="rect">
            <a:avLst/>
          </a:prstGeom>
        </p:spPr>
      </p:pic>
      <p:pic>
        <p:nvPicPr>
          <p:cNvPr id="38" name="Picture 37">
            <a:extLst>
              <a:ext uri="{FF2B5EF4-FFF2-40B4-BE49-F238E27FC236}">
                <a16:creationId xmlns:a16="http://schemas.microsoft.com/office/drawing/2014/main" id="{9A7ADFF6-7C5C-4393-BE54-621F01B035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8985" y="6175758"/>
            <a:ext cx="476250" cy="476250"/>
          </a:xfrm>
          <a:prstGeom prst="rect">
            <a:avLst/>
          </a:prstGeom>
        </p:spPr>
      </p:pic>
      <p:pic>
        <p:nvPicPr>
          <p:cNvPr id="39" name="Picture 38">
            <a:extLst>
              <a:ext uri="{FF2B5EF4-FFF2-40B4-BE49-F238E27FC236}">
                <a16:creationId xmlns:a16="http://schemas.microsoft.com/office/drawing/2014/main" id="{B2D47F9D-4FC2-4441-97FE-A3DEEF02BE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8449" y="5461476"/>
            <a:ext cx="461423" cy="461423"/>
          </a:xfrm>
          <a:prstGeom prst="rect">
            <a:avLst/>
          </a:prstGeom>
        </p:spPr>
      </p:pic>
      <p:sp>
        <p:nvSpPr>
          <p:cNvPr id="40" name="TextBox 39">
            <a:extLst>
              <a:ext uri="{FF2B5EF4-FFF2-40B4-BE49-F238E27FC236}">
                <a16:creationId xmlns:a16="http://schemas.microsoft.com/office/drawing/2014/main" id="{5D0393C3-9CD8-46AE-8B86-EFF76A01F740}"/>
              </a:ext>
            </a:extLst>
          </p:cNvPr>
          <p:cNvSpPr txBox="1"/>
          <p:nvPr/>
        </p:nvSpPr>
        <p:spPr>
          <a:xfrm>
            <a:off x="1438343" y="5657606"/>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r>
              <a:rPr lang="en-US" sz="1250" dirty="0">
                <a:latin typeface="Roboto" panose="02000000000000000000" pitchFamily="2" charset="0"/>
                <a:ea typeface="Roboto" panose="02000000000000000000" pitchFamily="2" charset="0"/>
              </a:rPr>
              <a:t>(12mm)</a:t>
            </a:r>
          </a:p>
        </p:txBody>
      </p:sp>
      <p:sp>
        <p:nvSpPr>
          <p:cNvPr id="41" name="TextBox 40">
            <a:extLst>
              <a:ext uri="{FF2B5EF4-FFF2-40B4-BE49-F238E27FC236}">
                <a16:creationId xmlns:a16="http://schemas.microsoft.com/office/drawing/2014/main" id="{5DD3B5A4-CBF9-4256-BA53-58281A1952DF}"/>
              </a:ext>
            </a:extLst>
          </p:cNvPr>
          <p:cNvSpPr txBox="1"/>
          <p:nvPr/>
        </p:nvSpPr>
        <p:spPr>
          <a:xfrm>
            <a:off x="1451166" y="628586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pic>
        <p:nvPicPr>
          <p:cNvPr id="14" name="Picture 13">
            <a:extLst>
              <a:ext uri="{FF2B5EF4-FFF2-40B4-BE49-F238E27FC236}">
                <a16:creationId xmlns:a16="http://schemas.microsoft.com/office/drawing/2014/main" id="{B0BC1115-0D94-422E-BA95-98480CF8AC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698" y="7616723"/>
            <a:ext cx="3737243" cy="2241151"/>
          </a:xfrm>
          <a:prstGeom prst="rect">
            <a:avLst/>
          </a:prstGeom>
        </p:spPr>
      </p:pic>
      <p:pic>
        <p:nvPicPr>
          <p:cNvPr id="18" name="Picture 17">
            <a:extLst>
              <a:ext uri="{FF2B5EF4-FFF2-40B4-BE49-F238E27FC236}">
                <a16:creationId xmlns:a16="http://schemas.microsoft.com/office/drawing/2014/main" id="{64C318DE-94DA-4DAB-BA98-322BB8BE5F4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9380" y="5363233"/>
            <a:ext cx="3131820" cy="2577550"/>
          </a:xfrm>
          <a:prstGeom prst="rect">
            <a:avLst/>
          </a:prstGeom>
        </p:spPr>
      </p:pic>
    </p:spTree>
    <p:extLst>
      <p:ext uri="{BB962C8B-B14F-4D97-AF65-F5344CB8AC3E}">
        <p14:creationId xmlns:p14="http://schemas.microsoft.com/office/powerpoint/2010/main" val="3415788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9F8992E-41C7-4828-9E5C-5014C97CB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614" y="5699196"/>
            <a:ext cx="4224198" cy="4208436"/>
          </a:xfrm>
          <a:prstGeom prst="rect">
            <a:avLst/>
          </a:prstGeom>
        </p:spPr>
      </p:pic>
      <p:pic>
        <p:nvPicPr>
          <p:cNvPr id="37" name="Picture 36">
            <a:extLst>
              <a:ext uri="{FF2B5EF4-FFF2-40B4-BE49-F238E27FC236}">
                <a16:creationId xmlns:a16="http://schemas.microsoft.com/office/drawing/2014/main" id="{BDA0F82E-10AF-4798-830C-9CDD89D36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839" y="5323765"/>
            <a:ext cx="857537" cy="857537"/>
          </a:xfrm>
          <a:prstGeom prst="rect">
            <a:avLst/>
          </a:prstGeom>
        </p:spPr>
      </p:pic>
      <p:pic>
        <p:nvPicPr>
          <p:cNvPr id="10" name="Picture 9">
            <a:extLst>
              <a:ext uri="{FF2B5EF4-FFF2-40B4-BE49-F238E27FC236}">
                <a16:creationId xmlns:a16="http://schemas.microsoft.com/office/drawing/2014/main" id="{857E5E89-877E-4ABC-87DC-ACFEB2B123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395" y="535833"/>
            <a:ext cx="4147921" cy="4132467"/>
          </a:xfrm>
          <a:prstGeom prst="rect">
            <a:avLst/>
          </a:prstGeom>
        </p:spPr>
      </p:pic>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3</a:t>
            </a:r>
          </a:p>
        </p:txBody>
      </p:sp>
      <p:sp>
        <p:nvSpPr>
          <p:cNvPr id="9" name="TextBox 8">
            <a:extLst>
              <a:ext uri="{FF2B5EF4-FFF2-40B4-BE49-F238E27FC236}">
                <a16:creationId xmlns:a16="http://schemas.microsoft.com/office/drawing/2014/main" id="{78775E8F-FE1E-469B-AEB5-85326E965A26}"/>
              </a:ext>
            </a:extLst>
          </p:cNvPr>
          <p:cNvSpPr txBox="1"/>
          <p:nvPr/>
        </p:nvSpPr>
        <p:spPr>
          <a:xfrm>
            <a:off x="376529" y="5261185"/>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4</a:t>
            </a:r>
          </a:p>
        </p:txBody>
      </p:sp>
      <p:sp>
        <p:nvSpPr>
          <p:cNvPr id="3" name="Rectangle: Rounded Corners 2">
            <a:extLst>
              <a:ext uri="{FF2B5EF4-FFF2-40B4-BE49-F238E27FC236}">
                <a16:creationId xmlns:a16="http://schemas.microsoft.com/office/drawing/2014/main" id="{6DF6F3AB-480F-492B-A62E-1B2E6DA4BD22}"/>
              </a:ext>
            </a:extLst>
          </p:cNvPr>
          <p:cNvSpPr/>
          <p:nvPr/>
        </p:nvSpPr>
        <p:spPr>
          <a:xfrm>
            <a:off x="709112" y="278249"/>
            <a:ext cx="2587541" cy="1891446"/>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9D04CFCE-CC23-4BD0-9B75-29462ED86D35}"/>
              </a:ext>
            </a:extLst>
          </p:cNvPr>
          <p:cNvSpPr/>
          <p:nvPr/>
        </p:nvSpPr>
        <p:spPr>
          <a:xfrm>
            <a:off x="926293" y="5261185"/>
            <a:ext cx="1704613" cy="3561973"/>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pic>
        <p:nvPicPr>
          <p:cNvPr id="15" name="Picture 14">
            <a:extLst>
              <a:ext uri="{FF2B5EF4-FFF2-40B4-BE49-F238E27FC236}">
                <a16:creationId xmlns:a16="http://schemas.microsoft.com/office/drawing/2014/main" id="{7C901726-C1B6-4986-AB9E-98061D6657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3623" y="1356559"/>
            <a:ext cx="363955" cy="363955"/>
          </a:xfrm>
          <a:prstGeom prst="rect">
            <a:avLst/>
          </a:prstGeom>
        </p:spPr>
      </p:pic>
      <p:sp>
        <p:nvSpPr>
          <p:cNvPr id="23" name="TextBox 22">
            <a:extLst>
              <a:ext uri="{FF2B5EF4-FFF2-40B4-BE49-F238E27FC236}">
                <a16:creationId xmlns:a16="http://schemas.microsoft.com/office/drawing/2014/main" id="{A43EC108-BF77-4508-A6E1-DEA0FDEDF0CB}"/>
              </a:ext>
            </a:extLst>
          </p:cNvPr>
          <p:cNvSpPr txBox="1"/>
          <p:nvPr/>
        </p:nvSpPr>
        <p:spPr>
          <a:xfrm>
            <a:off x="1301774" y="1608014"/>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sp>
        <p:nvSpPr>
          <p:cNvPr id="24" name="TextBox 23">
            <a:extLst>
              <a:ext uri="{FF2B5EF4-FFF2-40B4-BE49-F238E27FC236}">
                <a16:creationId xmlns:a16="http://schemas.microsoft.com/office/drawing/2014/main" id="{DAF1DC1E-FEB6-4FD2-88C4-A5F804BA6E48}"/>
              </a:ext>
            </a:extLst>
          </p:cNvPr>
          <p:cNvSpPr txBox="1"/>
          <p:nvPr/>
        </p:nvSpPr>
        <p:spPr>
          <a:xfrm>
            <a:off x="2171182" y="961535"/>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p>
        </p:txBody>
      </p:sp>
      <p:pic>
        <p:nvPicPr>
          <p:cNvPr id="31" name="Picture 30">
            <a:extLst>
              <a:ext uri="{FF2B5EF4-FFF2-40B4-BE49-F238E27FC236}">
                <a16:creationId xmlns:a16="http://schemas.microsoft.com/office/drawing/2014/main" id="{F3AB4D6D-5270-4279-9BAA-F354C86762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376" y="8146526"/>
            <a:ext cx="363955" cy="363955"/>
          </a:xfrm>
          <a:prstGeom prst="rect">
            <a:avLst/>
          </a:prstGeom>
        </p:spPr>
      </p:pic>
      <p:sp>
        <p:nvSpPr>
          <p:cNvPr id="34" name="TextBox 33">
            <a:extLst>
              <a:ext uri="{FF2B5EF4-FFF2-40B4-BE49-F238E27FC236}">
                <a16:creationId xmlns:a16="http://schemas.microsoft.com/office/drawing/2014/main" id="{EBA53A53-C57E-4BA9-BC4C-FD4CF48A153D}"/>
              </a:ext>
            </a:extLst>
          </p:cNvPr>
          <p:cNvSpPr txBox="1"/>
          <p:nvPr/>
        </p:nvSpPr>
        <p:spPr>
          <a:xfrm>
            <a:off x="1836508" y="5958202"/>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pic>
        <p:nvPicPr>
          <p:cNvPr id="18" name="Picture 17">
            <a:extLst>
              <a:ext uri="{FF2B5EF4-FFF2-40B4-BE49-F238E27FC236}">
                <a16:creationId xmlns:a16="http://schemas.microsoft.com/office/drawing/2014/main" id="{E63C113F-8EF5-46FE-AE9C-125AAE83B9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1519" y="484239"/>
            <a:ext cx="1254625" cy="565812"/>
          </a:xfrm>
          <a:prstGeom prst="rect">
            <a:avLst/>
          </a:prstGeom>
        </p:spPr>
      </p:pic>
      <p:pic>
        <p:nvPicPr>
          <p:cNvPr id="14" name="Picture 13">
            <a:extLst>
              <a:ext uri="{FF2B5EF4-FFF2-40B4-BE49-F238E27FC236}">
                <a16:creationId xmlns:a16="http://schemas.microsoft.com/office/drawing/2014/main" id="{4B59E326-BC2C-4910-821F-7C4B0B04E2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9535" y="1348912"/>
            <a:ext cx="475649" cy="334999"/>
          </a:xfrm>
          <a:prstGeom prst="rect">
            <a:avLst/>
          </a:prstGeom>
        </p:spPr>
      </p:pic>
      <p:pic>
        <p:nvPicPr>
          <p:cNvPr id="29" name="Picture 28">
            <a:extLst>
              <a:ext uri="{FF2B5EF4-FFF2-40B4-BE49-F238E27FC236}">
                <a16:creationId xmlns:a16="http://schemas.microsoft.com/office/drawing/2014/main" id="{89BA6BFE-EF68-4CE9-8B58-D76D603762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5629" y="7257161"/>
            <a:ext cx="476250" cy="476250"/>
          </a:xfrm>
          <a:prstGeom prst="rect">
            <a:avLst/>
          </a:prstGeom>
        </p:spPr>
      </p:pic>
      <p:sp>
        <p:nvSpPr>
          <p:cNvPr id="40" name="TextBox 39">
            <a:extLst>
              <a:ext uri="{FF2B5EF4-FFF2-40B4-BE49-F238E27FC236}">
                <a16:creationId xmlns:a16="http://schemas.microsoft.com/office/drawing/2014/main" id="{A6D4EC38-6965-40E0-805D-3439F38083F3}"/>
              </a:ext>
            </a:extLst>
          </p:cNvPr>
          <p:cNvSpPr txBox="1"/>
          <p:nvPr/>
        </p:nvSpPr>
        <p:spPr>
          <a:xfrm>
            <a:off x="1878783" y="6845447"/>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pic>
        <p:nvPicPr>
          <p:cNvPr id="41" name="Picture 40">
            <a:extLst>
              <a:ext uri="{FF2B5EF4-FFF2-40B4-BE49-F238E27FC236}">
                <a16:creationId xmlns:a16="http://schemas.microsoft.com/office/drawing/2014/main" id="{2B02125A-67EA-4DE2-86B0-8619644AF9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06340" y="6258981"/>
            <a:ext cx="704242" cy="742278"/>
          </a:xfrm>
          <a:prstGeom prst="rect">
            <a:avLst/>
          </a:prstGeom>
        </p:spPr>
      </p:pic>
      <p:sp>
        <p:nvSpPr>
          <p:cNvPr id="28" name="TextBox 27">
            <a:extLst>
              <a:ext uri="{FF2B5EF4-FFF2-40B4-BE49-F238E27FC236}">
                <a16:creationId xmlns:a16="http://schemas.microsoft.com/office/drawing/2014/main" id="{305CE350-1AFF-400B-95CE-EDDA23B76F40}"/>
              </a:ext>
            </a:extLst>
          </p:cNvPr>
          <p:cNvSpPr txBox="1"/>
          <p:nvPr/>
        </p:nvSpPr>
        <p:spPr>
          <a:xfrm>
            <a:off x="2271585" y="1551564"/>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x6</a:t>
            </a:r>
            <a:r>
              <a:rPr lang="en-US" sz="1250" dirty="0">
                <a:latin typeface="Roboto" panose="02000000000000000000" pitchFamily="2" charset="0"/>
                <a:ea typeface="Roboto" panose="02000000000000000000" pitchFamily="2" charset="0"/>
              </a:rPr>
              <a:t>(8mm)</a:t>
            </a:r>
          </a:p>
        </p:txBody>
      </p:sp>
      <p:sp>
        <p:nvSpPr>
          <p:cNvPr id="30" name="TextBox 29">
            <a:extLst>
              <a:ext uri="{FF2B5EF4-FFF2-40B4-BE49-F238E27FC236}">
                <a16:creationId xmlns:a16="http://schemas.microsoft.com/office/drawing/2014/main" id="{8EC9C875-6B30-4941-B21B-40B4E0A7660A}"/>
              </a:ext>
            </a:extLst>
          </p:cNvPr>
          <p:cNvSpPr txBox="1"/>
          <p:nvPr/>
        </p:nvSpPr>
        <p:spPr>
          <a:xfrm>
            <a:off x="1519025" y="8382346"/>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r>
              <a:rPr lang="en-US" sz="1250" dirty="0">
                <a:latin typeface="Roboto" panose="02000000000000000000" pitchFamily="2" charset="0"/>
                <a:ea typeface="Roboto" panose="02000000000000000000" pitchFamily="2" charset="0"/>
              </a:rPr>
              <a:t>(8mm)</a:t>
            </a:r>
          </a:p>
        </p:txBody>
      </p:sp>
      <p:sp>
        <p:nvSpPr>
          <p:cNvPr id="33" name="TextBox 32">
            <a:extLst>
              <a:ext uri="{FF2B5EF4-FFF2-40B4-BE49-F238E27FC236}">
                <a16:creationId xmlns:a16="http://schemas.microsoft.com/office/drawing/2014/main" id="{196AC120-3575-47AF-9997-B105F84132F2}"/>
              </a:ext>
            </a:extLst>
          </p:cNvPr>
          <p:cNvSpPr txBox="1"/>
          <p:nvPr/>
        </p:nvSpPr>
        <p:spPr>
          <a:xfrm>
            <a:off x="1476032" y="7576514"/>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r>
              <a:rPr lang="en-US" sz="1250" dirty="0">
                <a:latin typeface="Roboto" panose="02000000000000000000" pitchFamily="2" charset="0"/>
                <a:ea typeface="Roboto" panose="02000000000000000000" pitchFamily="2" charset="0"/>
              </a:rPr>
              <a:t>(12mm)</a:t>
            </a:r>
          </a:p>
        </p:txBody>
      </p:sp>
      <p:sp>
        <p:nvSpPr>
          <p:cNvPr id="26" name="TextBox 25">
            <a:extLst>
              <a:ext uri="{FF2B5EF4-FFF2-40B4-BE49-F238E27FC236}">
                <a16:creationId xmlns:a16="http://schemas.microsoft.com/office/drawing/2014/main" id="{AEEE4CDD-55E8-42B5-90C0-2D30DEE8977D}"/>
              </a:ext>
            </a:extLst>
          </p:cNvPr>
          <p:cNvSpPr txBox="1"/>
          <p:nvPr/>
        </p:nvSpPr>
        <p:spPr>
          <a:xfrm>
            <a:off x="3627924" y="8586248"/>
            <a:ext cx="325007" cy="477054"/>
          </a:xfrm>
          <a:prstGeom prst="rect">
            <a:avLst/>
          </a:prstGeom>
          <a:noFill/>
        </p:spPr>
        <p:txBody>
          <a:bodyPr wrap="square" rtlCol="0">
            <a:spAutoFit/>
          </a:bodyPr>
          <a:lstStyle/>
          <a:p>
            <a:pPr algn="ctr"/>
            <a:r>
              <a:rPr lang="en-US" sz="1250" dirty="0">
                <a:latin typeface="Roboto" panose="02000000000000000000" pitchFamily="2" charset="0"/>
                <a:ea typeface="Roboto" panose="02000000000000000000" pitchFamily="2" charset="0"/>
              </a:rPr>
              <a:t>12</a:t>
            </a:r>
          </a:p>
        </p:txBody>
      </p:sp>
      <p:cxnSp>
        <p:nvCxnSpPr>
          <p:cNvPr id="27" name="Straight Arrow Connector 26">
            <a:extLst>
              <a:ext uri="{FF2B5EF4-FFF2-40B4-BE49-F238E27FC236}">
                <a16:creationId xmlns:a16="http://schemas.microsoft.com/office/drawing/2014/main" id="{0CD27D88-53FD-48A6-980F-6BEDC286D0B9}"/>
              </a:ext>
            </a:extLst>
          </p:cNvPr>
          <p:cNvCxnSpPr>
            <a:cxnSpLocks/>
            <a:stCxn id="26" idx="3"/>
          </p:cNvCxnSpPr>
          <p:nvPr/>
        </p:nvCxnSpPr>
        <p:spPr>
          <a:xfrm flipV="1">
            <a:off x="3952931" y="8146527"/>
            <a:ext cx="1669827" cy="67824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D8F285C-E21E-43CE-8CE2-651A07E50547}"/>
              </a:ext>
            </a:extLst>
          </p:cNvPr>
          <p:cNvSpPr txBox="1"/>
          <p:nvPr/>
        </p:nvSpPr>
        <p:spPr>
          <a:xfrm>
            <a:off x="6127092" y="6342359"/>
            <a:ext cx="325007" cy="284693"/>
          </a:xfrm>
          <a:prstGeom prst="rect">
            <a:avLst/>
          </a:prstGeom>
          <a:noFill/>
        </p:spPr>
        <p:txBody>
          <a:bodyPr wrap="square" rtlCol="0">
            <a:spAutoFit/>
          </a:bodyPr>
          <a:lstStyle/>
          <a:p>
            <a:pPr algn="ctr"/>
            <a:r>
              <a:rPr lang="en-US" sz="1250" dirty="0">
                <a:latin typeface="Roboto" panose="02000000000000000000" pitchFamily="2" charset="0"/>
                <a:ea typeface="Roboto" panose="02000000000000000000" pitchFamily="2" charset="0"/>
              </a:rPr>
              <a:t>8</a:t>
            </a:r>
          </a:p>
        </p:txBody>
      </p:sp>
      <p:cxnSp>
        <p:nvCxnSpPr>
          <p:cNvPr id="35" name="Straight Arrow Connector 34">
            <a:extLst>
              <a:ext uri="{FF2B5EF4-FFF2-40B4-BE49-F238E27FC236}">
                <a16:creationId xmlns:a16="http://schemas.microsoft.com/office/drawing/2014/main" id="{C947BC5C-C949-4847-847C-E8449BAEE4A2}"/>
              </a:ext>
            </a:extLst>
          </p:cNvPr>
          <p:cNvCxnSpPr>
            <a:cxnSpLocks/>
          </p:cNvCxnSpPr>
          <p:nvPr/>
        </p:nvCxnSpPr>
        <p:spPr>
          <a:xfrm flipH="1">
            <a:off x="4824663" y="6450080"/>
            <a:ext cx="1302429" cy="65256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E89ED7D-D2ED-410C-8DF8-198F3A1F4597}"/>
              </a:ext>
            </a:extLst>
          </p:cNvPr>
          <p:cNvCxnSpPr>
            <a:cxnSpLocks/>
            <a:stCxn id="26" idx="0"/>
          </p:cNvCxnSpPr>
          <p:nvPr/>
        </p:nvCxnSpPr>
        <p:spPr>
          <a:xfrm flipV="1">
            <a:off x="3790428" y="7768390"/>
            <a:ext cx="368488" cy="81785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2586F2C-BB57-463F-9D97-6F12DC0B1B62}"/>
              </a:ext>
            </a:extLst>
          </p:cNvPr>
          <p:cNvCxnSpPr>
            <a:cxnSpLocks/>
            <a:stCxn id="32" idx="2"/>
          </p:cNvCxnSpPr>
          <p:nvPr/>
        </p:nvCxnSpPr>
        <p:spPr>
          <a:xfrm>
            <a:off x="6289596" y="6627052"/>
            <a:ext cx="0" cy="92158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091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063361-83CA-4126-9D4E-A8201D1EE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061" y="764195"/>
            <a:ext cx="4996162" cy="4030925"/>
          </a:xfrm>
          <a:prstGeom prst="rect">
            <a:avLst/>
          </a:prstGeom>
        </p:spPr>
      </p:pic>
      <p:pic>
        <p:nvPicPr>
          <p:cNvPr id="16" name="Picture 15">
            <a:extLst>
              <a:ext uri="{FF2B5EF4-FFF2-40B4-BE49-F238E27FC236}">
                <a16:creationId xmlns:a16="http://schemas.microsoft.com/office/drawing/2014/main" id="{A4D5DF3E-755B-4184-894F-2119E8CF6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260" y="5371356"/>
            <a:ext cx="952500" cy="952500"/>
          </a:xfrm>
          <a:prstGeom prst="rect">
            <a:avLst/>
          </a:prstGeom>
        </p:spPr>
      </p:pic>
      <p:pic>
        <p:nvPicPr>
          <p:cNvPr id="19" name="Picture 18">
            <a:extLst>
              <a:ext uri="{FF2B5EF4-FFF2-40B4-BE49-F238E27FC236}">
                <a16:creationId xmlns:a16="http://schemas.microsoft.com/office/drawing/2014/main" id="{E90D970E-FC88-42EA-9AEF-8172150511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932" y="6353350"/>
            <a:ext cx="1196236" cy="1196236"/>
          </a:xfrm>
          <a:prstGeom prst="rect">
            <a:avLst/>
          </a:prstGeom>
        </p:spPr>
      </p:pic>
      <p:pic>
        <p:nvPicPr>
          <p:cNvPr id="12" name="Picture 11">
            <a:extLst>
              <a:ext uri="{FF2B5EF4-FFF2-40B4-BE49-F238E27FC236}">
                <a16:creationId xmlns:a16="http://schemas.microsoft.com/office/drawing/2014/main" id="{DB124683-6568-4669-A8D8-33266AB9B1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803" y="5597770"/>
            <a:ext cx="4052554" cy="3582217"/>
          </a:xfrm>
          <a:prstGeom prst="rect">
            <a:avLst/>
          </a:prstGeom>
        </p:spPr>
      </p:pic>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5</a:t>
            </a:r>
          </a:p>
        </p:txBody>
      </p:sp>
      <p:sp>
        <p:nvSpPr>
          <p:cNvPr id="9" name="TextBox 8">
            <a:extLst>
              <a:ext uri="{FF2B5EF4-FFF2-40B4-BE49-F238E27FC236}">
                <a16:creationId xmlns:a16="http://schemas.microsoft.com/office/drawing/2014/main" id="{78775E8F-FE1E-469B-AEB5-85326E965A26}"/>
              </a:ext>
            </a:extLst>
          </p:cNvPr>
          <p:cNvSpPr txBox="1"/>
          <p:nvPr/>
        </p:nvSpPr>
        <p:spPr>
          <a:xfrm>
            <a:off x="376529" y="5261185"/>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6</a:t>
            </a:r>
          </a:p>
        </p:txBody>
      </p:sp>
      <p:sp>
        <p:nvSpPr>
          <p:cNvPr id="3" name="Rectangle: Rounded Corners 2">
            <a:extLst>
              <a:ext uri="{FF2B5EF4-FFF2-40B4-BE49-F238E27FC236}">
                <a16:creationId xmlns:a16="http://schemas.microsoft.com/office/drawing/2014/main" id="{6DF6F3AB-480F-492B-A62E-1B2E6DA4BD22}"/>
              </a:ext>
            </a:extLst>
          </p:cNvPr>
          <p:cNvSpPr/>
          <p:nvPr/>
        </p:nvSpPr>
        <p:spPr>
          <a:xfrm>
            <a:off x="880563" y="5263281"/>
            <a:ext cx="1616993" cy="2986320"/>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3" name="TextBox 22">
            <a:extLst>
              <a:ext uri="{FF2B5EF4-FFF2-40B4-BE49-F238E27FC236}">
                <a16:creationId xmlns:a16="http://schemas.microsoft.com/office/drawing/2014/main" id="{A43EC108-BF77-4508-A6E1-DEA0FDEDF0CB}"/>
              </a:ext>
            </a:extLst>
          </p:cNvPr>
          <p:cNvSpPr txBox="1"/>
          <p:nvPr/>
        </p:nvSpPr>
        <p:spPr>
          <a:xfrm>
            <a:off x="1743493" y="6134900"/>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26" name="TextBox 25">
            <a:extLst>
              <a:ext uri="{FF2B5EF4-FFF2-40B4-BE49-F238E27FC236}">
                <a16:creationId xmlns:a16="http://schemas.microsoft.com/office/drawing/2014/main" id="{56AF5B7A-2E0E-44E3-9DCC-5834062E4E55}"/>
              </a:ext>
            </a:extLst>
          </p:cNvPr>
          <p:cNvSpPr txBox="1"/>
          <p:nvPr/>
        </p:nvSpPr>
        <p:spPr>
          <a:xfrm>
            <a:off x="1983791" y="7026452"/>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pic>
        <p:nvPicPr>
          <p:cNvPr id="21" name="Picture 20">
            <a:extLst>
              <a:ext uri="{FF2B5EF4-FFF2-40B4-BE49-F238E27FC236}">
                <a16:creationId xmlns:a16="http://schemas.microsoft.com/office/drawing/2014/main" id="{A344B953-1AC0-40FD-9414-B61B9524E7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3945" y="7630174"/>
            <a:ext cx="311624" cy="311624"/>
          </a:xfrm>
          <a:prstGeom prst="rect">
            <a:avLst/>
          </a:prstGeom>
        </p:spPr>
      </p:pic>
      <p:sp>
        <p:nvSpPr>
          <p:cNvPr id="32" name="TextBox 31">
            <a:extLst>
              <a:ext uri="{FF2B5EF4-FFF2-40B4-BE49-F238E27FC236}">
                <a16:creationId xmlns:a16="http://schemas.microsoft.com/office/drawing/2014/main" id="{9B492E49-774A-4985-86B2-6B0C12634C5F}"/>
              </a:ext>
            </a:extLst>
          </p:cNvPr>
          <p:cNvSpPr txBox="1"/>
          <p:nvPr/>
        </p:nvSpPr>
        <p:spPr>
          <a:xfrm>
            <a:off x="1409960" y="7830039"/>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r>
              <a:rPr lang="en-US" sz="1250" dirty="0">
                <a:latin typeface="Roboto" panose="02000000000000000000" pitchFamily="2" charset="0"/>
                <a:ea typeface="Roboto" panose="02000000000000000000" pitchFamily="2" charset="0"/>
              </a:rPr>
              <a:t>(6mm)</a:t>
            </a:r>
          </a:p>
        </p:txBody>
      </p:sp>
      <p:sp>
        <p:nvSpPr>
          <p:cNvPr id="22" name="Rectangle: Rounded Corners 21">
            <a:extLst>
              <a:ext uri="{FF2B5EF4-FFF2-40B4-BE49-F238E27FC236}">
                <a16:creationId xmlns:a16="http://schemas.microsoft.com/office/drawing/2014/main" id="{BBA27ABD-EB3A-483E-BCE4-9543905735DD}"/>
              </a:ext>
            </a:extLst>
          </p:cNvPr>
          <p:cNvSpPr/>
          <p:nvPr/>
        </p:nvSpPr>
        <p:spPr>
          <a:xfrm>
            <a:off x="739553" y="278249"/>
            <a:ext cx="1616993" cy="2420836"/>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pic>
        <p:nvPicPr>
          <p:cNvPr id="24" name="Picture 23">
            <a:extLst>
              <a:ext uri="{FF2B5EF4-FFF2-40B4-BE49-F238E27FC236}">
                <a16:creationId xmlns:a16="http://schemas.microsoft.com/office/drawing/2014/main" id="{A02E6C3F-90B5-4251-990C-73B218C663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589" y="1284156"/>
            <a:ext cx="496560" cy="496560"/>
          </a:xfrm>
          <a:prstGeom prst="rect">
            <a:avLst/>
          </a:prstGeom>
        </p:spPr>
      </p:pic>
      <p:sp>
        <p:nvSpPr>
          <p:cNvPr id="25" name="TextBox 24">
            <a:extLst>
              <a:ext uri="{FF2B5EF4-FFF2-40B4-BE49-F238E27FC236}">
                <a16:creationId xmlns:a16="http://schemas.microsoft.com/office/drawing/2014/main" id="{E87AA4DE-EF40-4B41-B3B0-CB5639E8F0C4}"/>
              </a:ext>
            </a:extLst>
          </p:cNvPr>
          <p:cNvSpPr txBox="1"/>
          <p:nvPr/>
        </p:nvSpPr>
        <p:spPr>
          <a:xfrm>
            <a:off x="1308496" y="1631544"/>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r>
              <a:rPr lang="en-US" sz="1250" dirty="0">
                <a:latin typeface="Roboto" panose="02000000000000000000" pitchFamily="2" charset="0"/>
                <a:ea typeface="Roboto" panose="02000000000000000000" pitchFamily="2" charset="0"/>
              </a:rPr>
              <a:t>(16mm)</a:t>
            </a:r>
          </a:p>
        </p:txBody>
      </p:sp>
      <p:pic>
        <p:nvPicPr>
          <p:cNvPr id="14" name="Picture 13">
            <a:extLst>
              <a:ext uri="{FF2B5EF4-FFF2-40B4-BE49-F238E27FC236}">
                <a16:creationId xmlns:a16="http://schemas.microsoft.com/office/drawing/2014/main" id="{ECF2EC7B-7734-44B4-8410-4617427E4A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7854" y="470983"/>
            <a:ext cx="791034" cy="685800"/>
          </a:xfrm>
          <a:prstGeom prst="rect">
            <a:avLst/>
          </a:prstGeom>
        </p:spPr>
      </p:pic>
      <p:sp>
        <p:nvSpPr>
          <p:cNvPr id="29" name="TextBox 28">
            <a:extLst>
              <a:ext uri="{FF2B5EF4-FFF2-40B4-BE49-F238E27FC236}">
                <a16:creationId xmlns:a16="http://schemas.microsoft.com/office/drawing/2014/main" id="{4A1456EE-185D-4133-B86F-B62AA1608862}"/>
              </a:ext>
            </a:extLst>
          </p:cNvPr>
          <p:cNvSpPr txBox="1"/>
          <p:nvPr/>
        </p:nvSpPr>
        <p:spPr>
          <a:xfrm>
            <a:off x="1552205" y="945058"/>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pic>
        <p:nvPicPr>
          <p:cNvPr id="30" name="Picture 29">
            <a:extLst>
              <a:ext uri="{FF2B5EF4-FFF2-40B4-BE49-F238E27FC236}">
                <a16:creationId xmlns:a16="http://schemas.microsoft.com/office/drawing/2014/main" id="{52C611CA-169F-45E3-A9DD-847CFA1078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6591" y="2061168"/>
            <a:ext cx="476250" cy="476250"/>
          </a:xfrm>
          <a:prstGeom prst="rect">
            <a:avLst/>
          </a:prstGeom>
        </p:spPr>
      </p:pic>
      <p:sp>
        <p:nvSpPr>
          <p:cNvPr id="31" name="TextBox 30">
            <a:extLst>
              <a:ext uri="{FF2B5EF4-FFF2-40B4-BE49-F238E27FC236}">
                <a16:creationId xmlns:a16="http://schemas.microsoft.com/office/drawing/2014/main" id="{BDAB1F36-326E-46CC-A623-407A828DA4F7}"/>
              </a:ext>
            </a:extLst>
          </p:cNvPr>
          <p:cNvSpPr txBox="1"/>
          <p:nvPr/>
        </p:nvSpPr>
        <p:spPr>
          <a:xfrm>
            <a:off x="1308771" y="217127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64179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7</a:t>
            </a:r>
          </a:p>
        </p:txBody>
      </p:sp>
      <p:sp>
        <p:nvSpPr>
          <p:cNvPr id="9" name="TextBox 8">
            <a:extLst>
              <a:ext uri="{FF2B5EF4-FFF2-40B4-BE49-F238E27FC236}">
                <a16:creationId xmlns:a16="http://schemas.microsoft.com/office/drawing/2014/main" id="{78775E8F-FE1E-469B-AEB5-85326E965A26}"/>
              </a:ext>
            </a:extLst>
          </p:cNvPr>
          <p:cNvSpPr txBox="1"/>
          <p:nvPr/>
        </p:nvSpPr>
        <p:spPr>
          <a:xfrm>
            <a:off x="376529" y="5261185"/>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8</a:t>
            </a:r>
          </a:p>
        </p:txBody>
      </p:sp>
      <p:sp>
        <p:nvSpPr>
          <p:cNvPr id="22" name="Rectangle: Rounded Corners 21">
            <a:extLst>
              <a:ext uri="{FF2B5EF4-FFF2-40B4-BE49-F238E27FC236}">
                <a16:creationId xmlns:a16="http://schemas.microsoft.com/office/drawing/2014/main" id="{7494988F-D1D9-437A-AAF7-FD82F015BB76}"/>
              </a:ext>
            </a:extLst>
          </p:cNvPr>
          <p:cNvSpPr/>
          <p:nvPr/>
        </p:nvSpPr>
        <p:spPr>
          <a:xfrm>
            <a:off x="735276" y="382379"/>
            <a:ext cx="1435908" cy="1009274"/>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pic>
        <p:nvPicPr>
          <p:cNvPr id="24" name="Picture 23">
            <a:extLst>
              <a:ext uri="{FF2B5EF4-FFF2-40B4-BE49-F238E27FC236}">
                <a16:creationId xmlns:a16="http://schemas.microsoft.com/office/drawing/2014/main" id="{9A482D65-7AC9-438C-9F7F-BE8D24FBA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293" y="584361"/>
            <a:ext cx="311624" cy="294052"/>
          </a:xfrm>
          <a:prstGeom prst="rect">
            <a:avLst/>
          </a:prstGeom>
        </p:spPr>
      </p:pic>
      <p:sp>
        <p:nvSpPr>
          <p:cNvPr id="25" name="TextBox 24">
            <a:extLst>
              <a:ext uri="{FF2B5EF4-FFF2-40B4-BE49-F238E27FC236}">
                <a16:creationId xmlns:a16="http://schemas.microsoft.com/office/drawing/2014/main" id="{B685EFBE-E381-4CE6-8371-BF601C276A15}"/>
              </a:ext>
            </a:extLst>
          </p:cNvPr>
          <p:cNvSpPr txBox="1"/>
          <p:nvPr/>
        </p:nvSpPr>
        <p:spPr>
          <a:xfrm>
            <a:off x="1123523" y="827036"/>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r>
              <a:rPr lang="en-US" sz="1250" dirty="0">
                <a:latin typeface="Roboto" panose="02000000000000000000" pitchFamily="2" charset="0"/>
                <a:ea typeface="Roboto" panose="02000000000000000000" pitchFamily="2" charset="0"/>
              </a:rPr>
              <a:t>(6mm)</a:t>
            </a:r>
          </a:p>
        </p:txBody>
      </p:sp>
      <p:pic>
        <p:nvPicPr>
          <p:cNvPr id="30" name="Picture 29">
            <a:extLst>
              <a:ext uri="{FF2B5EF4-FFF2-40B4-BE49-F238E27FC236}">
                <a16:creationId xmlns:a16="http://schemas.microsoft.com/office/drawing/2014/main" id="{3F375A60-CCC5-47F3-A5FF-60D5DC910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481" y="5334450"/>
            <a:ext cx="952500" cy="952500"/>
          </a:xfrm>
          <a:prstGeom prst="rect">
            <a:avLst/>
          </a:prstGeom>
        </p:spPr>
      </p:pic>
      <p:sp>
        <p:nvSpPr>
          <p:cNvPr id="31" name="Rectangle: Rounded Corners 30">
            <a:extLst>
              <a:ext uri="{FF2B5EF4-FFF2-40B4-BE49-F238E27FC236}">
                <a16:creationId xmlns:a16="http://schemas.microsoft.com/office/drawing/2014/main" id="{8ACFE44E-7DFD-424F-BB94-20A98049B5BB}"/>
              </a:ext>
            </a:extLst>
          </p:cNvPr>
          <p:cNvSpPr/>
          <p:nvPr/>
        </p:nvSpPr>
        <p:spPr>
          <a:xfrm>
            <a:off x="881565" y="5339344"/>
            <a:ext cx="3501941" cy="1229709"/>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34" name="TextBox 33">
            <a:extLst>
              <a:ext uri="{FF2B5EF4-FFF2-40B4-BE49-F238E27FC236}">
                <a16:creationId xmlns:a16="http://schemas.microsoft.com/office/drawing/2014/main" id="{72930633-12B7-4C22-B2D6-2A5C8B04C573}"/>
              </a:ext>
            </a:extLst>
          </p:cNvPr>
          <p:cNvSpPr txBox="1"/>
          <p:nvPr/>
        </p:nvSpPr>
        <p:spPr>
          <a:xfrm>
            <a:off x="1734157" y="613113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sp>
        <p:nvSpPr>
          <p:cNvPr id="35" name="TextBox 34">
            <a:extLst>
              <a:ext uri="{FF2B5EF4-FFF2-40B4-BE49-F238E27FC236}">
                <a16:creationId xmlns:a16="http://schemas.microsoft.com/office/drawing/2014/main" id="{315F0861-9B43-4B85-94CB-733697D65142}"/>
              </a:ext>
            </a:extLst>
          </p:cNvPr>
          <p:cNvSpPr txBox="1"/>
          <p:nvPr/>
        </p:nvSpPr>
        <p:spPr>
          <a:xfrm>
            <a:off x="2820572" y="6131138"/>
            <a:ext cx="14398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 </a:t>
            </a:r>
            <a:r>
              <a:rPr lang="en-US" sz="1250" dirty="0">
                <a:latin typeface="Roboto" panose="02000000000000000000" pitchFamily="2" charset="0"/>
                <a:ea typeface="Roboto" panose="02000000000000000000" pitchFamily="2" charset="0"/>
              </a:rPr>
              <a:t>Cut to 30mm</a:t>
            </a:r>
            <a:endParaRPr lang="en-US" sz="1875" dirty="0">
              <a:latin typeface="Roboto" panose="02000000000000000000" pitchFamily="2" charset="0"/>
              <a:ea typeface="Roboto" panose="02000000000000000000" pitchFamily="2" charset="0"/>
            </a:endParaRPr>
          </a:p>
        </p:txBody>
      </p:sp>
      <p:pic>
        <p:nvPicPr>
          <p:cNvPr id="36" name="Picture 35">
            <a:extLst>
              <a:ext uri="{FF2B5EF4-FFF2-40B4-BE49-F238E27FC236}">
                <a16:creationId xmlns:a16="http://schemas.microsoft.com/office/drawing/2014/main" id="{387554C6-59E2-42C8-9EF1-E83697E23F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422362">
            <a:off x="2535646" y="6897659"/>
            <a:ext cx="698250" cy="2832524"/>
          </a:xfrm>
          <a:prstGeom prst="rect">
            <a:avLst/>
          </a:prstGeom>
        </p:spPr>
      </p:pic>
      <p:pic>
        <p:nvPicPr>
          <p:cNvPr id="37" name="Picture 36">
            <a:extLst>
              <a:ext uri="{FF2B5EF4-FFF2-40B4-BE49-F238E27FC236}">
                <a16:creationId xmlns:a16="http://schemas.microsoft.com/office/drawing/2014/main" id="{32FCAF0B-A545-4F33-BE1C-06772BA03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8745" y="5507661"/>
            <a:ext cx="736827" cy="736827"/>
          </a:xfrm>
          <a:prstGeom prst="rect">
            <a:avLst/>
          </a:prstGeom>
        </p:spPr>
      </p:pic>
      <p:grpSp>
        <p:nvGrpSpPr>
          <p:cNvPr id="38" name="Group 37">
            <a:extLst>
              <a:ext uri="{FF2B5EF4-FFF2-40B4-BE49-F238E27FC236}">
                <a16:creationId xmlns:a16="http://schemas.microsoft.com/office/drawing/2014/main" id="{EF76BCE7-1422-4C9C-B4E6-CB88B9E877C3}"/>
              </a:ext>
            </a:extLst>
          </p:cNvPr>
          <p:cNvGrpSpPr/>
          <p:nvPr/>
        </p:nvGrpSpPr>
        <p:grpSpPr>
          <a:xfrm>
            <a:off x="5224645" y="5906548"/>
            <a:ext cx="1199575" cy="3180418"/>
            <a:chOff x="18216521" y="4280173"/>
            <a:chExt cx="4798301" cy="12721670"/>
          </a:xfrm>
        </p:grpSpPr>
        <p:pic>
          <p:nvPicPr>
            <p:cNvPr id="39" name="Picture 38">
              <a:extLst>
                <a:ext uri="{FF2B5EF4-FFF2-40B4-BE49-F238E27FC236}">
                  <a16:creationId xmlns:a16="http://schemas.microsoft.com/office/drawing/2014/main" id="{080C5E0F-C83B-4640-8F24-39E273D52B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16521" y="4280173"/>
              <a:ext cx="2067763" cy="12721670"/>
            </a:xfrm>
            <a:prstGeom prst="rect">
              <a:avLst/>
            </a:prstGeom>
          </p:spPr>
        </p:pic>
        <p:cxnSp>
          <p:nvCxnSpPr>
            <p:cNvPr id="40" name="Straight Connector 39">
              <a:extLst>
                <a:ext uri="{FF2B5EF4-FFF2-40B4-BE49-F238E27FC236}">
                  <a16:creationId xmlns:a16="http://schemas.microsoft.com/office/drawing/2014/main" id="{415D34D7-605A-4342-BB48-40D21ABD8883}"/>
                </a:ext>
              </a:extLst>
            </p:cNvPr>
            <p:cNvCxnSpPr>
              <a:cxnSpLocks/>
            </p:cNvCxnSpPr>
            <p:nvPr/>
          </p:nvCxnSpPr>
          <p:spPr>
            <a:xfrm>
              <a:off x="19648615" y="9749087"/>
              <a:ext cx="3080579"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8FC22A3-64C3-4C53-A77D-0976296B7B01}"/>
                </a:ext>
              </a:extLst>
            </p:cNvPr>
            <p:cNvCxnSpPr>
              <a:cxnSpLocks/>
            </p:cNvCxnSpPr>
            <p:nvPr/>
          </p:nvCxnSpPr>
          <p:spPr>
            <a:xfrm>
              <a:off x="19648615" y="11501687"/>
              <a:ext cx="3080579"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D64AE80-FCAF-4E28-AAA6-0D3548C92C50}"/>
                </a:ext>
              </a:extLst>
            </p:cNvPr>
            <p:cNvCxnSpPr>
              <a:cxnSpLocks/>
            </p:cNvCxnSpPr>
            <p:nvPr/>
          </p:nvCxnSpPr>
          <p:spPr>
            <a:xfrm>
              <a:off x="19648615" y="13254286"/>
              <a:ext cx="3080579"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11E52B0-D6BB-4553-8B95-BEF647D00061}"/>
                </a:ext>
              </a:extLst>
            </p:cNvPr>
            <p:cNvCxnSpPr>
              <a:cxnSpLocks/>
            </p:cNvCxnSpPr>
            <p:nvPr/>
          </p:nvCxnSpPr>
          <p:spPr>
            <a:xfrm>
              <a:off x="19648614" y="7996485"/>
              <a:ext cx="3080579"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D344D33-F8E0-4B22-97E6-E13925CF15BF}"/>
                </a:ext>
              </a:extLst>
            </p:cNvPr>
            <p:cNvSpPr txBox="1"/>
            <p:nvPr/>
          </p:nvSpPr>
          <p:spPr>
            <a:xfrm>
              <a:off x="21173294" y="8602664"/>
              <a:ext cx="1841528" cy="830996"/>
            </a:xfrm>
            <a:prstGeom prst="rect">
              <a:avLst/>
            </a:prstGeom>
            <a:noFill/>
          </p:spPr>
          <p:txBody>
            <a:bodyPr wrap="none" rtlCol="0">
              <a:spAutoFit/>
            </a:bodyPr>
            <a:lstStyle/>
            <a:p>
              <a:pPr algn="ctr"/>
              <a:r>
                <a:rPr lang="en-US" sz="750" dirty="0">
                  <a:latin typeface="Roboto" panose="02000000000000000000" pitchFamily="2" charset="0"/>
                  <a:ea typeface="Roboto" panose="02000000000000000000" pitchFamily="2" charset="0"/>
                </a:rPr>
                <a:t>10mm</a:t>
              </a:r>
            </a:p>
          </p:txBody>
        </p:sp>
        <p:sp>
          <p:nvSpPr>
            <p:cNvPr id="45" name="TextBox 44">
              <a:extLst>
                <a:ext uri="{FF2B5EF4-FFF2-40B4-BE49-F238E27FC236}">
                  <a16:creationId xmlns:a16="http://schemas.microsoft.com/office/drawing/2014/main" id="{C8802C71-AF34-443A-A5FF-488CFC1FD3B8}"/>
                </a:ext>
              </a:extLst>
            </p:cNvPr>
            <p:cNvSpPr txBox="1"/>
            <p:nvPr/>
          </p:nvSpPr>
          <p:spPr>
            <a:xfrm>
              <a:off x="21168298" y="10347196"/>
              <a:ext cx="1841528" cy="830996"/>
            </a:xfrm>
            <a:prstGeom prst="rect">
              <a:avLst/>
            </a:prstGeom>
            <a:noFill/>
          </p:spPr>
          <p:txBody>
            <a:bodyPr wrap="none" rtlCol="0">
              <a:spAutoFit/>
            </a:bodyPr>
            <a:lstStyle/>
            <a:p>
              <a:pPr algn="ctr"/>
              <a:r>
                <a:rPr lang="en-US" sz="750" dirty="0">
                  <a:latin typeface="Roboto" panose="02000000000000000000" pitchFamily="2" charset="0"/>
                  <a:ea typeface="Roboto" panose="02000000000000000000" pitchFamily="2" charset="0"/>
                </a:rPr>
                <a:t>10mm</a:t>
              </a:r>
            </a:p>
          </p:txBody>
        </p:sp>
        <p:sp>
          <p:nvSpPr>
            <p:cNvPr id="46" name="TextBox 45">
              <a:extLst>
                <a:ext uri="{FF2B5EF4-FFF2-40B4-BE49-F238E27FC236}">
                  <a16:creationId xmlns:a16="http://schemas.microsoft.com/office/drawing/2014/main" id="{A9F4544E-BE9B-4BEC-8841-878E09DC9534}"/>
                </a:ext>
              </a:extLst>
            </p:cNvPr>
            <p:cNvSpPr txBox="1"/>
            <p:nvPr/>
          </p:nvSpPr>
          <p:spPr>
            <a:xfrm>
              <a:off x="21163298" y="12099796"/>
              <a:ext cx="1841528" cy="830996"/>
            </a:xfrm>
            <a:prstGeom prst="rect">
              <a:avLst/>
            </a:prstGeom>
            <a:noFill/>
          </p:spPr>
          <p:txBody>
            <a:bodyPr wrap="none" rtlCol="0">
              <a:spAutoFit/>
            </a:bodyPr>
            <a:lstStyle/>
            <a:p>
              <a:pPr algn="ctr"/>
              <a:r>
                <a:rPr lang="en-US" sz="750" dirty="0">
                  <a:latin typeface="Roboto" panose="02000000000000000000" pitchFamily="2" charset="0"/>
                  <a:ea typeface="Roboto" panose="02000000000000000000" pitchFamily="2" charset="0"/>
                </a:rPr>
                <a:t>10mm</a:t>
              </a:r>
            </a:p>
          </p:txBody>
        </p:sp>
        <p:cxnSp>
          <p:nvCxnSpPr>
            <p:cNvPr id="47" name="Straight Connector 46">
              <a:extLst>
                <a:ext uri="{FF2B5EF4-FFF2-40B4-BE49-F238E27FC236}">
                  <a16:creationId xmlns:a16="http://schemas.microsoft.com/office/drawing/2014/main" id="{B472F42D-CC24-43D7-8E98-627CA41C13A7}"/>
                </a:ext>
              </a:extLst>
            </p:cNvPr>
            <p:cNvCxnSpPr>
              <a:cxnSpLocks/>
              <a:stCxn id="44" idx="0"/>
            </p:cNvCxnSpPr>
            <p:nvPr/>
          </p:nvCxnSpPr>
          <p:spPr>
            <a:xfrm flipV="1">
              <a:off x="22094058" y="8004504"/>
              <a:ext cx="0" cy="59816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1810592-FAC2-49CE-BF24-45DABEED9A59}"/>
                </a:ext>
              </a:extLst>
            </p:cNvPr>
            <p:cNvCxnSpPr>
              <a:cxnSpLocks/>
              <a:endCxn id="44" idx="2"/>
            </p:cNvCxnSpPr>
            <p:nvPr/>
          </p:nvCxnSpPr>
          <p:spPr>
            <a:xfrm flipV="1">
              <a:off x="22089058" y="9433660"/>
              <a:ext cx="5000" cy="30160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0498C44-02B6-42D2-92B5-26D0D1A67AD9}"/>
                </a:ext>
              </a:extLst>
            </p:cNvPr>
            <p:cNvCxnSpPr>
              <a:cxnSpLocks/>
              <a:stCxn id="45" idx="0"/>
            </p:cNvCxnSpPr>
            <p:nvPr/>
          </p:nvCxnSpPr>
          <p:spPr>
            <a:xfrm flipH="1" flipV="1">
              <a:off x="22089058" y="9755964"/>
              <a:ext cx="4" cy="59123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1B39FD1-9B98-4483-A31F-ADECA2A628CA}"/>
                </a:ext>
              </a:extLst>
            </p:cNvPr>
            <p:cNvCxnSpPr>
              <a:cxnSpLocks/>
              <a:endCxn id="45" idx="2"/>
            </p:cNvCxnSpPr>
            <p:nvPr/>
          </p:nvCxnSpPr>
          <p:spPr>
            <a:xfrm flipV="1">
              <a:off x="22084062" y="11178192"/>
              <a:ext cx="5000" cy="32116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A674553-9EDE-4293-BDB1-B9356EAB7504}"/>
                </a:ext>
              </a:extLst>
            </p:cNvPr>
            <p:cNvCxnSpPr>
              <a:cxnSpLocks/>
              <a:stCxn id="46" idx="0"/>
            </p:cNvCxnSpPr>
            <p:nvPr/>
          </p:nvCxnSpPr>
          <p:spPr>
            <a:xfrm flipV="1">
              <a:off x="22084062" y="11527508"/>
              <a:ext cx="0" cy="5722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2EA3E45-48C2-4D51-8F45-77D0D7E3E1E8}"/>
                </a:ext>
              </a:extLst>
            </p:cNvPr>
            <p:cNvCxnSpPr>
              <a:cxnSpLocks/>
              <a:endCxn id="46" idx="2"/>
            </p:cNvCxnSpPr>
            <p:nvPr/>
          </p:nvCxnSpPr>
          <p:spPr>
            <a:xfrm flipV="1">
              <a:off x="22079066" y="12930792"/>
              <a:ext cx="4996" cy="32116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DEEE5A66-7FFE-4055-987B-539D8ADA3A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3216" y="167799"/>
            <a:ext cx="3736003" cy="2660851"/>
          </a:xfrm>
          <a:prstGeom prst="rect">
            <a:avLst/>
          </a:prstGeom>
        </p:spPr>
      </p:pic>
      <p:pic>
        <p:nvPicPr>
          <p:cNvPr id="14" name="Picture 13">
            <a:extLst>
              <a:ext uri="{FF2B5EF4-FFF2-40B4-BE49-F238E27FC236}">
                <a16:creationId xmlns:a16="http://schemas.microsoft.com/office/drawing/2014/main" id="{CBBE54BE-447B-4468-B626-2F4FF038B7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1908323"/>
            <a:ext cx="3779731" cy="2865453"/>
          </a:xfrm>
          <a:prstGeom prst="rect">
            <a:avLst/>
          </a:prstGeom>
        </p:spPr>
      </p:pic>
    </p:spTree>
    <p:extLst>
      <p:ext uri="{BB962C8B-B14F-4D97-AF65-F5344CB8AC3E}">
        <p14:creationId xmlns:p14="http://schemas.microsoft.com/office/powerpoint/2010/main" val="282776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6A5C98-E50C-402B-8E51-FA33A8FF2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075" y="6813611"/>
            <a:ext cx="3965140" cy="2824047"/>
          </a:xfrm>
          <a:prstGeom prst="rect">
            <a:avLst/>
          </a:prstGeom>
        </p:spPr>
      </p:pic>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9</a:t>
            </a:r>
          </a:p>
        </p:txBody>
      </p:sp>
      <p:sp>
        <p:nvSpPr>
          <p:cNvPr id="9" name="TextBox 8">
            <a:extLst>
              <a:ext uri="{FF2B5EF4-FFF2-40B4-BE49-F238E27FC236}">
                <a16:creationId xmlns:a16="http://schemas.microsoft.com/office/drawing/2014/main" id="{78775E8F-FE1E-469B-AEB5-85326E965A26}"/>
              </a:ext>
            </a:extLst>
          </p:cNvPr>
          <p:cNvSpPr txBox="1"/>
          <p:nvPr/>
        </p:nvSpPr>
        <p:spPr>
          <a:xfrm>
            <a:off x="238671" y="5261185"/>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10</a:t>
            </a:r>
          </a:p>
        </p:txBody>
      </p:sp>
      <p:pic>
        <p:nvPicPr>
          <p:cNvPr id="38" name="Picture 37">
            <a:extLst>
              <a:ext uri="{FF2B5EF4-FFF2-40B4-BE49-F238E27FC236}">
                <a16:creationId xmlns:a16="http://schemas.microsoft.com/office/drawing/2014/main" id="{53DF210D-A149-4747-8059-7691634D2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464" y="503376"/>
            <a:ext cx="2043022" cy="4079720"/>
          </a:xfrm>
          <a:prstGeom prst="rect">
            <a:avLst/>
          </a:prstGeom>
        </p:spPr>
      </p:pic>
      <p:pic>
        <p:nvPicPr>
          <p:cNvPr id="43" name="Picture 42">
            <a:extLst>
              <a:ext uri="{FF2B5EF4-FFF2-40B4-BE49-F238E27FC236}">
                <a16:creationId xmlns:a16="http://schemas.microsoft.com/office/drawing/2014/main" id="{9AFCFD6C-7D2A-409F-BBA2-A966F9D305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378" y="294484"/>
            <a:ext cx="952500" cy="952500"/>
          </a:xfrm>
          <a:prstGeom prst="rect">
            <a:avLst/>
          </a:prstGeom>
        </p:spPr>
      </p:pic>
      <p:sp>
        <p:nvSpPr>
          <p:cNvPr id="44" name="Rectangle: Rounded Corners 43">
            <a:extLst>
              <a:ext uri="{FF2B5EF4-FFF2-40B4-BE49-F238E27FC236}">
                <a16:creationId xmlns:a16="http://schemas.microsoft.com/office/drawing/2014/main" id="{8740C9C7-CB30-4144-AED7-0C65D778A2E2}"/>
              </a:ext>
            </a:extLst>
          </p:cNvPr>
          <p:cNvSpPr/>
          <p:nvPr/>
        </p:nvSpPr>
        <p:spPr>
          <a:xfrm>
            <a:off x="748075" y="289257"/>
            <a:ext cx="1655326" cy="1857500"/>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45" name="TextBox 44">
            <a:extLst>
              <a:ext uri="{FF2B5EF4-FFF2-40B4-BE49-F238E27FC236}">
                <a16:creationId xmlns:a16="http://schemas.microsoft.com/office/drawing/2014/main" id="{B1CC1B81-1CE1-48C1-A43B-9E209486C469}"/>
              </a:ext>
            </a:extLst>
          </p:cNvPr>
          <p:cNvSpPr txBox="1"/>
          <p:nvPr/>
        </p:nvSpPr>
        <p:spPr>
          <a:xfrm>
            <a:off x="1744357" y="874405"/>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pic>
        <p:nvPicPr>
          <p:cNvPr id="46" name="Picture 45">
            <a:extLst>
              <a:ext uri="{FF2B5EF4-FFF2-40B4-BE49-F238E27FC236}">
                <a16:creationId xmlns:a16="http://schemas.microsoft.com/office/drawing/2014/main" id="{CE04FF57-8D1E-4E8A-88A1-7FEB065903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378" y="1297417"/>
            <a:ext cx="534716" cy="534716"/>
          </a:xfrm>
          <a:prstGeom prst="rect">
            <a:avLst/>
          </a:prstGeom>
        </p:spPr>
      </p:pic>
      <p:sp>
        <p:nvSpPr>
          <p:cNvPr id="47" name="TextBox 46">
            <a:extLst>
              <a:ext uri="{FF2B5EF4-FFF2-40B4-BE49-F238E27FC236}">
                <a16:creationId xmlns:a16="http://schemas.microsoft.com/office/drawing/2014/main" id="{CA33EE06-B0FA-4534-8552-C03F52B56AE2}"/>
              </a:ext>
            </a:extLst>
          </p:cNvPr>
          <p:cNvSpPr txBox="1"/>
          <p:nvPr/>
        </p:nvSpPr>
        <p:spPr>
          <a:xfrm>
            <a:off x="1364513" y="1704343"/>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r>
              <a:rPr lang="en-US" sz="1250" dirty="0">
                <a:latin typeface="Roboto" panose="02000000000000000000" pitchFamily="2" charset="0"/>
                <a:ea typeface="Roboto" panose="02000000000000000000" pitchFamily="2" charset="0"/>
              </a:rPr>
              <a:t>(16mm)</a:t>
            </a:r>
          </a:p>
        </p:txBody>
      </p:sp>
      <p:sp>
        <p:nvSpPr>
          <p:cNvPr id="62" name="Rectangle: Rounded Corners 61">
            <a:extLst>
              <a:ext uri="{FF2B5EF4-FFF2-40B4-BE49-F238E27FC236}">
                <a16:creationId xmlns:a16="http://schemas.microsoft.com/office/drawing/2014/main" id="{8DC325D4-1E4E-4EB2-95E1-9BACF96EA2C8}"/>
              </a:ext>
            </a:extLst>
          </p:cNvPr>
          <p:cNvSpPr/>
          <p:nvPr/>
        </p:nvSpPr>
        <p:spPr>
          <a:xfrm>
            <a:off x="938378" y="5340621"/>
            <a:ext cx="1926362" cy="1153509"/>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3" name="TextBox 62">
            <a:extLst>
              <a:ext uri="{FF2B5EF4-FFF2-40B4-BE49-F238E27FC236}">
                <a16:creationId xmlns:a16="http://schemas.microsoft.com/office/drawing/2014/main" id="{2772961F-50BE-48AE-A64E-7E0E94C4931D}"/>
              </a:ext>
            </a:extLst>
          </p:cNvPr>
          <p:cNvSpPr txBox="1"/>
          <p:nvPr/>
        </p:nvSpPr>
        <p:spPr>
          <a:xfrm>
            <a:off x="1283108" y="5894781"/>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65" name="TextBox 64">
            <a:extLst>
              <a:ext uri="{FF2B5EF4-FFF2-40B4-BE49-F238E27FC236}">
                <a16:creationId xmlns:a16="http://schemas.microsoft.com/office/drawing/2014/main" id="{EEE1DA98-DF80-4E17-BB2C-E2C95E0A4FE2}"/>
              </a:ext>
            </a:extLst>
          </p:cNvPr>
          <p:cNvSpPr txBox="1"/>
          <p:nvPr/>
        </p:nvSpPr>
        <p:spPr>
          <a:xfrm>
            <a:off x="4124416" y="5772012"/>
            <a:ext cx="2924198" cy="477054"/>
          </a:xfrm>
          <a:prstGeom prst="rect">
            <a:avLst/>
          </a:prstGeom>
          <a:noFill/>
        </p:spPr>
        <p:txBody>
          <a:bodyPr wrap="none" rtlCol="0">
            <a:spAutoFit/>
          </a:bodyPr>
          <a:lstStyle/>
          <a:p>
            <a:pPr algn="ctr"/>
            <a:r>
              <a:rPr lang="en-US" sz="1250" b="1" dirty="0">
                <a:latin typeface="Roboto" panose="02000000000000000000" pitchFamily="2" charset="0"/>
                <a:ea typeface="Roboto" panose="02000000000000000000" pitchFamily="2" charset="0"/>
              </a:rPr>
              <a:t>Gently rotate your servo all the way </a:t>
            </a:r>
          </a:p>
          <a:p>
            <a:pPr algn="ctr"/>
            <a:r>
              <a:rPr lang="en-US" sz="1250" b="1" dirty="0">
                <a:latin typeface="Roboto" panose="02000000000000000000" pitchFamily="2" charset="0"/>
                <a:ea typeface="Roboto" panose="02000000000000000000" pitchFamily="2" charset="0"/>
              </a:rPr>
              <a:t>clockwise before completing this step</a:t>
            </a:r>
          </a:p>
        </p:txBody>
      </p:sp>
      <p:pic>
        <p:nvPicPr>
          <p:cNvPr id="66" name="Picture 65">
            <a:extLst>
              <a:ext uri="{FF2B5EF4-FFF2-40B4-BE49-F238E27FC236}">
                <a16:creationId xmlns:a16="http://schemas.microsoft.com/office/drawing/2014/main" id="{9435AEAC-C5DC-4DD8-87B4-F33B4AC916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5558" y="5752668"/>
            <a:ext cx="187181" cy="297925"/>
          </a:xfrm>
          <a:prstGeom prst="rect">
            <a:avLst/>
          </a:prstGeom>
        </p:spPr>
      </p:pic>
      <p:pic>
        <p:nvPicPr>
          <p:cNvPr id="68" name="Picture 67">
            <a:extLst>
              <a:ext uri="{FF2B5EF4-FFF2-40B4-BE49-F238E27FC236}">
                <a16:creationId xmlns:a16="http://schemas.microsoft.com/office/drawing/2014/main" id="{E1DCC66C-A846-4AD9-BC67-06C1E76629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73430" y="7527022"/>
            <a:ext cx="978383" cy="2155349"/>
          </a:xfrm>
          <a:prstGeom prst="rect">
            <a:avLst/>
          </a:prstGeom>
        </p:spPr>
      </p:pic>
      <p:pic>
        <p:nvPicPr>
          <p:cNvPr id="70" name="Picture 69">
            <a:extLst>
              <a:ext uri="{FF2B5EF4-FFF2-40B4-BE49-F238E27FC236}">
                <a16:creationId xmlns:a16="http://schemas.microsoft.com/office/drawing/2014/main" id="{F0DBE206-D38D-4EB8-8948-11604C0DD0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98275" y="6321506"/>
            <a:ext cx="2176479" cy="819156"/>
          </a:xfrm>
          <a:prstGeom prst="rect">
            <a:avLst/>
          </a:prstGeom>
        </p:spPr>
      </p:pic>
      <p:sp>
        <p:nvSpPr>
          <p:cNvPr id="72" name="Arrow: Circular 71">
            <a:extLst>
              <a:ext uri="{FF2B5EF4-FFF2-40B4-BE49-F238E27FC236}">
                <a16:creationId xmlns:a16="http://schemas.microsoft.com/office/drawing/2014/main" id="{8DCCA99A-8F26-40FF-8C1D-834C70304680}"/>
              </a:ext>
            </a:extLst>
          </p:cNvPr>
          <p:cNvSpPr/>
          <p:nvPr/>
        </p:nvSpPr>
        <p:spPr>
          <a:xfrm>
            <a:off x="5527356" y="6159256"/>
            <a:ext cx="914400" cy="914400"/>
          </a:xfrm>
          <a:prstGeom prst="circular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solidFill>
                <a:schemeClr val="tx1"/>
              </a:solidFill>
              <a:latin typeface="Roboto" panose="02000000000000000000" pitchFamily="2" charset="0"/>
              <a:ea typeface="Roboto" panose="02000000000000000000" pitchFamily="2" charset="0"/>
            </a:endParaRPr>
          </a:p>
        </p:txBody>
      </p:sp>
      <p:sp>
        <p:nvSpPr>
          <p:cNvPr id="74" name="TextBox 73">
            <a:extLst>
              <a:ext uri="{FF2B5EF4-FFF2-40B4-BE49-F238E27FC236}">
                <a16:creationId xmlns:a16="http://schemas.microsoft.com/office/drawing/2014/main" id="{77014FE5-3F0B-4C3C-B787-66BA12915A06}"/>
              </a:ext>
            </a:extLst>
          </p:cNvPr>
          <p:cNvSpPr txBox="1"/>
          <p:nvPr/>
        </p:nvSpPr>
        <p:spPr>
          <a:xfrm>
            <a:off x="5835316" y="7939435"/>
            <a:ext cx="1713912" cy="861774"/>
          </a:xfrm>
          <a:prstGeom prst="rect">
            <a:avLst/>
          </a:prstGeom>
          <a:noFill/>
        </p:spPr>
        <p:txBody>
          <a:bodyPr wrap="square" rtlCol="0">
            <a:spAutoFit/>
          </a:bodyPr>
          <a:lstStyle/>
          <a:p>
            <a:pPr algn="ctr"/>
            <a:r>
              <a:rPr lang="en-US" sz="1250" b="1" dirty="0">
                <a:latin typeface="Roboto" panose="02000000000000000000" pitchFamily="2" charset="0"/>
                <a:ea typeface="Roboto" panose="02000000000000000000" pitchFamily="2" charset="0"/>
              </a:rPr>
              <a:t>Connect the servo horn to the servo with the ball linkage at the bottom</a:t>
            </a:r>
          </a:p>
        </p:txBody>
      </p:sp>
      <p:pic>
        <p:nvPicPr>
          <p:cNvPr id="76" name="Picture 75">
            <a:extLst>
              <a:ext uri="{FF2B5EF4-FFF2-40B4-BE49-F238E27FC236}">
                <a16:creationId xmlns:a16="http://schemas.microsoft.com/office/drawing/2014/main" id="{1515FE51-80A0-41D9-B4D4-DA616F888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9926" y="5452757"/>
            <a:ext cx="475140" cy="948808"/>
          </a:xfrm>
          <a:prstGeom prst="rect">
            <a:avLst/>
          </a:prstGeom>
        </p:spPr>
      </p:pic>
      <p:sp>
        <p:nvSpPr>
          <p:cNvPr id="77" name="TextBox 76">
            <a:extLst>
              <a:ext uri="{FF2B5EF4-FFF2-40B4-BE49-F238E27FC236}">
                <a16:creationId xmlns:a16="http://schemas.microsoft.com/office/drawing/2014/main" id="{67F56BBB-4E82-4C53-A0FB-490ACBF6136A}"/>
              </a:ext>
            </a:extLst>
          </p:cNvPr>
          <p:cNvSpPr txBox="1"/>
          <p:nvPr/>
        </p:nvSpPr>
        <p:spPr>
          <a:xfrm>
            <a:off x="2320292" y="6131044"/>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Tree>
    <p:extLst>
      <p:ext uri="{BB962C8B-B14F-4D97-AF65-F5344CB8AC3E}">
        <p14:creationId xmlns:p14="http://schemas.microsoft.com/office/powerpoint/2010/main" val="20154488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1454</TotalTime>
  <Words>619</Words>
  <Application>Microsoft Office PowerPoint</Application>
  <PresentationFormat>Custom</PresentationFormat>
  <Paragraphs>317</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Forklift Bot Building Instructions</dc:title>
  <dc:creator>Zac Zegarelli</dc:creator>
  <cp:lastModifiedBy>Zac Zegarelli</cp:lastModifiedBy>
  <cp:revision>126</cp:revision>
  <cp:lastPrinted>2017-12-14T21:03:19Z</cp:lastPrinted>
  <dcterms:created xsi:type="dcterms:W3CDTF">2017-12-14T19:57:56Z</dcterms:created>
  <dcterms:modified xsi:type="dcterms:W3CDTF">2018-03-28T20:20:13Z</dcterms:modified>
</cp:coreProperties>
</file>